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40" r:id="rId3"/>
    <p:sldMasterId id="2147483793" r:id="rId4"/>
    <p:sldMasterId id="2147483955" r:id="rId5"/>
  </p:sldMasterIdLst>
  <p:notesMasterIdLst>
    <p:notesMasterId r:id="rId19"/>
  </p:notesMasterIdLst>
  <p:handoutMasterIdLst>
    <p:handoutMasterId r:id="rId20"/>
  </p:handoutMasterIdLst>
  <p:sldIdLst>
    <p:sldId id="362" r:id="rId6"/>
    <p:sldId id="360" r:id="rId7"/>
    <p:sldId id="357" r:id="rId8"/>
    <p:sldId id="358" r:id="rId9"/>
    <p:sldId id="359" r:id="rId10"/>
    <p:sldId id="355" r:id="rId11"/>
    <p:sldId id="356" r:id="rId12"/>
    <p:sldId id="353" r:id="rId13"/>
    <p:sldId id="361" r:id="rId14"/>
    <p:sldId id="354" r:id="rId15"/>
    <p:sldId id="336" r:id="rId16"/>
    <p:sldId id="339" r:id="rId17"/>
    <p:sldId id="343" r:id="rId18"/>
  </p:sldIdLst>
  <p:sldSz cx="20316825" cy="15244763"/>
  <p:notesSz cx="9947275" cy="6858000"/>
  <p:defaultTextStyle>
    <a:defPPr>
      <a:defRPr lang="ru-RU"/>
    </a:defPPr>
    <a:lvl1pPr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1003300" indent="-546100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2008188" indent="-1093788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3013075" indent="-1641475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4017963" indent="-2189163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02">
          <p15:clr>
            <a:srgbClr val="A4A3A4"/>
          </p15:clr>
        </p15:guide>
        <p15:guide id="2" pos="639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тудент НИУ ВШЭ" initials="СНВ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D4D4D"/>
    <a:srgbClr val="3333CC"/>
    <a:srgbClr val="FF7C80"/>
    <a:srgbClr val="E4E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66" autoAdjust="0"/>
    <p:restoredTop sz="94628" autoAdjust="0"/>
  </p:normalViewPr>
  <p:slideViewPr>
    <p:cSldViewPr>
      <p:cViewPr varScale="1">
        <p:scale>
          <a:sx n="34" d="100"/>
          <a:sy n="34" d="100"/>
        </p:scale>
        <p:origin x="-677" y="-77"/>
      </p:cViewPr>
      <p:guideLst>
        <p:guide orient="horz" pos="4802"/>
        <p:guide pos="63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38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488" y="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9F14AAC1-5447-4A28-98F3-D06CEF13CFAC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391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488" y="651391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76B25B72-DA15-42CD-871C-5B830AF399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25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 defTabSz="20184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8" y="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 defTabSz="20184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1AC8A59-D867-4132-B73C-AE17897E6D13}" type="datetimeFigureOut">
              <a:rPr lang="ru-RU"/>
              <a:pPr>
                <a:defRPr/>
              </a:pPr>
              <a:t>20.09.2016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0725" y="514350"/>
            <a:ext cx="34258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1"/>
            <a:ext cx="7957820" cy="3086100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91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 defTabSz="20184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8" y="6513910"/>
            <a:ext cx="4310486" cy="342900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 defTabSz="20184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E55522-3C0C-49F8-B777-6FE39DD4C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74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03300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08188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13075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017963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022482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26984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031462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035959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dirty="0" smtClean="0">
              <a:cs typeface="Arial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460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3CB787-B312-4109-ABDA-B30CE0430899}" type="slidenum">
              <a:rPr lang="ru-RU" smtClean="0">
                <a:latin typeface="Calibri" pitchFamily="34" charset="0"/>
              </a:rPr>
              <a:pPr/>
              <a:t>1</a:t>
            </a:fld>
            <a:endParaRPr 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02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dirty="0" smtClean="0">
              <a:cs typeface="Arial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460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3CB787-B312-4109-ABDA-B30CE0430899}" type="slidenum">
              <a:rPr lang="ru-RU" smtClean="0">
                <a:latin typeface="Calibri" pitchFamily="34" charset="0"/>
              </a:rPr>
              <a:pPr/>
              <a:t>2</a:t>
            </a:fld>
            <a:endParaRPr 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02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dirty="0" smtClean="0">
              <a:cs typeface="Arial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460" name="Номер слайда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3CB787-B312-4109-ABDA-B30CE0430899}" type="slidenum">
              <a:rPr lang="ru-RU" smtClean="0">
                <a:latin typeface="Calibri" pitchFamily="34" charset="0"/>
              </a:rPr>
              <a:pPr/>
              <a:t>3</a:t>
            </a:fld>
            <a:endParaRPr 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02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95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95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210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265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210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714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49" y="7370801"/>
            <a:ext cx="14899452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81" y="10671375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81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03937" indent="0">
              <a:buNone/>
              <a:defRPr sz="6200"/>
            </a:lvl2pPr>
            <a:lvl3pPr marL="2007859" indent="0">
              <a:buNone/>
              <a:defRPr sz="5300"/>
            </a:lvl3pPr>
            <a:lvl4pPr marL="3011792" indent="0">
              <a:buNone/>
              <a:defRPr sz="4400"/>
            </a:lvl4pPr>
            <a:lvl5pPr marL="4015729" indent="0">
              <a:buNone/>
              <a:defRPr sz="4400"/>
            </a:lvl5pPr>
            <a:lvl6pPr marL="5019662" indent="0">
              <a:buNone/>
              <a:defRPr sz="4400"/>
            </a:lvl6pPr>
            <a:lvl7pPr marL="6023597" indent="0">
              <a:buNone/>
              <a:defRPr sz="4400"/>
            </a:lvl7pPr>
            <a:lvl8pPr marL="7027515" indent="0">
              <a:buNone/>
              <a:defRPr sz="4400"/>
            </a:lvl8pPr>
            <a:lvl9pPr marL="8031446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81" y="11931187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03937" indent="0">
              <a:buNone/>
              <a:defRPr sz="2700"/>
            </a:lvl2pPr>
            <a:lvl3pPr marL="2007859" indent="0">
              <a:buNone/>
              <a:defRPr sz="2200"/>
            </a:lvl3pPr>
            <a:lvl4pPr marL="3011792" indent="0">
              <a:buNone/>
              <a:defRPr sz="2000"/>
            </a:lvl4pPr>
            <a:lvl5pPr marL="4015729" indent="0">
              <a:buNone/>
              <a:defRPr sz="2000"/>
            </a:lvl5pPr>
            <a:lvl6pPr marL="5019662" indent="0">
              <a:buNone/>
              <a:defRPr sz="2000"/>
            </a:lvl6pPr>
            <a:lvl7pPr marL="6023597" indent="0">
              <a:buNone/>
              <a:defRPr sz="2000"/>
            </a:lvl7pPr>
            <a:lvl8pPr marL="7027515" indent="0">
              <a:buNone/>
              <a:defRPr sz="2000"/>
            </a:lvl8pPr>
            <a:lvl9pPr marL="8031446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42"/>
            <a:ext cx="4571286" cy="13007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1" y="610542"/>
            <a:ext cx="13375243" cy="13007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49" y="7370801"/>
            <a:ext cx="14899452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34590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8414474-CDBF-4970-A0C2-CDE3EC9891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88176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70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829AC87-1097-4D47-93B9-B92F4DBD97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930" y="9796214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930" y="6461502"/>
            <a:ext cx="17269301" cy="3334791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0582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1161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1743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2325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2906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3488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406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4649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006D67-347A-4576-AA4D-75F3A5AD34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70370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82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20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B36AB4C-B46B-4081-BC58-1DCDB0FC75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82" y="4758389"/>
            <a:ext cx="8976793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5824" indent="0">
              <a:buNone/>
              <a:defRPr sz="4400" b="1"/>
            </a:lvl2pPr>
            <a:lvl3pPr marL="2011619" indent="0">
              <a:buNone/>
              <a:defRPr sz="4000" b="1"/>
            </a:lvl3pPr>
            <a:lvl4pPr marL="3017437" indent="0">
              <a:buNone/>
              <a:defRPr sz="3600" b="1"/>
            </a:lvl4pPr>
            <a:lvl5pPr marL="4023259" indent="0">
              <a:buNone/>
              <a:defRPr sz="3600" b="1"/>
            </a:lvl5pPr>
            <a:lvl6pPr marL="5029067" indent="0">
              <a:buNone/>
              <a:defRPr sz="3600" b="1"/>
            </a:lvl6pPr>
            <a:lvl7pPr marL="6034887" indent="0">
              <a:buNone/>
              <a:defRPr sz="3600" b="1"/>
            </a:lvl7pPr>
            <a:lvl8pPr marL="7040686" indent="0">
              <a:buNone/>
              <a:defRPr sz="3600" b="1"/>
            </a:lvl8pPr>
            <a:lvl9pPr marL="8046499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82" y="6180645"/>
            <a:ext cx="8976793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827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5824" indent="0">
              <a:buNone/>
              <a:defRPr sz="4400" b="1"/>
            </a:lvl2pPr>
            <a:lvl3pPr marL="2011619" indent="0">
              <a:buNone/>
              <a:defRPr sz="4000" b="1"/>
            </a:lvl3pPr>
            <a:lvl4pPr marL="3017437" indent="0">
              <a:buNone/>
              <a:defRPr sz="3600" b="1"/>
            </a:lvl4pPr>
            <a:lvl5pPr marL="4023259" indent="0">
              <a:buNone/>
              <a:defRPr sz="3600" b="1"/>
            </a:lvl5pPr>
            <a:lvl6pPr marL="5029067" indent="0">
              <a:buNone/>
              <a:defRPr sz="3600" b="1"/>
            </a:lvl6pPr>
            <a:lvl7pPr marL="6034887" indent="0">
              <a:buNone/>
              <a:defRPr sz="3600" b="1"/>
            </a:lvl7pPr>
            <a:lvl8pPr marL="7040686" indent="0">
              <a:buNone/>
              <a:defRPr sz="3600" b="1"/>
            </a:lvl8pPr>
            <a:lvl9pPr marL="8046499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827" y="6180645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41" y="1234612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88" y="4793337"/>
            <a:ext cx="6684095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4" y="606968"/>
            <a:ext cx="11357670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88" y="7376596"/>
            <a:ext cx="6684095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05824" indent="0">
              <a:buNone/>
              <a:defRPr sz="2700"/>
            </a:lvl2pPr>
            <a:lvl3pPr marL="2011619" indent="0">
              <a:buNone/>
              <a:defRPr sz="2200"/>
            </a:lvl3pPr>
            <a:lvl4pPr marL="3017437" indent="0">
              <a:buNone/>
              <a:defRPr sz="2000"/>
            </a:lvl4pPr>
            <a:lvl5pPr marL="4023259" indent="0">
              <a:buNone/>
              <a:defRPr sz="2000"/>
            </a:lvl5pPr>
            <a:lvl6pPr marL="5029067" indent="0">
              <a:buNone/>
              <a:defRPr sz="2000"/>
            </a:lvl6pPr>
            <a:lvl7pPr marL="6034887" indent="0">
              <a:buNone/>
              <a:defRPr sz="2000"/>
            </a:lvl7pPr>
            <a:lvl8pPr marL="7040686" indent="0">
              <a:buNone/>
              <a:defRPr sz="2000"/>
            </a:lvl8pPr>
            <a:lvl9pPr marL="8046499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8D904D0-CC92-4FB1-A8B8-E7A71E955C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81" y="10671375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81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05824" indent="0">
              <a:buNone/>
              <a:defRPr sz="6200"/>
            </a:lvl2pPr>
            <a:lvl3pPr marL="2011619" indent="0">
              <a:buNone/>
              <a:defRPr sz="5300"/>
            </a:lvl3pPr>
            <a:lvl4pPr marL="3017437" indent="0">
              <a:buNone/>
              <a:defRPr sz="4400"/>
            </a:lvl4pPr>
            <a:lvl5pPr marL="4023259" indent="0">
              <a:buNone/>
              <a:defRPr sz="4400"/>
            </a:lvl5pPr>
            <a:lvl6pPr marL="5029067" indent="0">
              <a:buNone/>
              <a:defRPr sz="4400"/>
            </a:lvl6pPr>
            <a:lvl7pPr marL="6034887" indent="0">
              <a:buNone/>
              <a:defRPr sz="4400"/>
            </a:lvl7pPr>
            <a:lvl8pPr marL="7040686" indent="0">
              <a:buNone/>
              <a:defRPr sz="4400"/>
            </a:lvl8pPr>
            <a:lvl9pPr marL="8046499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81" y="11931187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05824" indent="0">
              <a:buNone/>
              <a:defRPr sz="2700"/>
            </a:lvl2pPr>
            <a:lvl3pPr marL="2011619" indent="0">
              <a:buNone/>
              <a:defRPr sz="2200"/>
            </a:lvl3pPr>
            <a:lvl4pPr marL="3017437" indent="0">
              <a:buNone/>
              <a:defRPr sz="2000"/>
            </a:lvl4pPr>
            <a:lvl5pPr marL="4023259" indent="0">
              <a:buNone/>
              <a:defRPr sz="2000"/>
            </a:lvl5pPr>
            <a:lvl6pPr marL="5029067" indent="0">
              <a:buNone/>
              <a:defRPr sz="2000"/>
            </a:lvl6pPr>
            <a:lvl7pPr marL="6034887" indent="0">
              <a:buNone/>
              <a:defRPr sz="2000"/>
            </a:lvl7pPr>
            <a:lvl8pPr marL="7040686" indent="0">
              <a:buNone/>
              <a:defRPr sz="2000"/>
            </a:lvl8pPr>
            <a:lvl9pPr marL="8046499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A759CE0-FD60-4BB6-BDB0-C3D26E9CF7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5EF71AD-38A5-4B52-A831-D8A3E8D939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42"/>
            <a:ext cx="4571286" cy="13007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1" y="610542"/>
            <a:ext cx="13375243" cy="13007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D17D1B3-A055-4FAE-B90A-2900E4CFE2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1E6899B-1F42-4DAB-ABFD-3BCCD111B8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49" y="7370801"/>
            <a:ext cx="14899452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41" y="1288176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70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5548A87E-5970-424B-8121-6FAD11C0F4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930" y="9796214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930" y="6461424"/>
            <a:ext cx="17269301" cy="3334791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2435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485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3728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4971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6213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7456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869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9941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0F37EBA6-4C8E-434C-A90B-44A45A96F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41" y="1270292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82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20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E96E71B9-BC08-43D8-8F73-6B35854C7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41" y="1288176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70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82" y="4758389"/>
            <a:ext cx="8976793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2435" indent="0">
              <a:buNone/>
              <a:defRPr sz="4400" b="1"/>
            </a:lvl2pPr>
            <a:lvl3pPr marL="2024851" indent="0">
              <a:buNone/>
              <a:defRPr sz="4000" b="1"/>
            </a:lvl3pPr>
            <a:lvl4pPr marL="3037284" indent="0">
              <a:buNone/>
              <a:defRPr sz="3600" b="1"/>
            </a:lvl4pPr>
            <a:lvl5pPr marL="4049711" indent="0">
              <a:buNone/>
              <a:defRPr sz="3600" b="1"/>
            </a:lvl5pPr>
            <a:lvl6pPr marL="5062135" indent="0">
              <a:buNone/>
              <a:defRPr sz="3600" b="1"/>
            </a:lvl6pPr>
            <a:lvl7pPr marL="6074568" indent="0">
              <a:buNone/>
              <a:defRPr sz="3600" b="1"/>
            </a:lvl7pPr>
            <a:lvl8pPr marL="7086986" indent="0">
              <a:buNone/>
              <a:defRPr sz="3600" b="1"/>
            </a:lvl8pPr>
            <a:lvl9pPr marL="8099412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82" y="6180568"/>
            <a:ext cx="8976793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749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2435" indent="0">
              <a:buNone/>
              <a:defRPr sz="4400" b="1"/>
            </a:lvl2pPr>
            <a:lvl3pPr marL="2024851" indent="0">
              <a:buNone/>
              <a:defRPr sz="4000" b="1"/>
            </a:lvl3pPr>
            <a:lvl4pPr marL="3037284" indent="0">
              <a:buNone/>
              <a:defRPr sz="3600" b="1"/>
            </a:lvl4pPr>
            <a:lvl5pPr marL="4049711" indent="0">
              <a:buNone/>
              <a:defRPr sz="3600" b="1"/>
            </a:lvl5pPr>
            <a:lvl6pPr marL="5062135" indent="0">
              <a:buNone/>
              <a:defRPr sz="3600" b="1"/>
            </a:lvl6pPr>
            <a:lvl7pPr marL="6074568" indent="0">
              <a:buNone/>
              <a:defRPr sz="3600" b="1"/>
            </a:lvl7pPr>
            <a:lvl8pPr marL="7086986" indent="0">
              <a:buNone/>
              <a:defRPr sz="3600" b="1"/>
            </a:lvl8pPr>
            <a:lvl9pPr marL="8099412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749" y="6180568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41" y="1270292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88" y="4793337"/>
            <a:ext cx="6684095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4" y="606968"/>
            <a:ext cx="11357670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88" y="7376518"/>
            <a:ext cx="6684095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12435" indent="0">
              <a:buNone/>
              <a:defRPr sz="2700"/>
            </a:lvl2pPr>
            <a:lvl3pPr marL="2024851" indent="0">
              <a:buNone/>
              <a:defRPr sz="2200"/>
            </a:lvl3pPr>
            <a:lvl4pPr marL="3037284" indent="0">
              <a:buNone/>
              <a:defRPr sz="2000"/>
            </a:lvl4pPr>
            <a:lvl5pPr marL="4049711" indent="0">
              <a:buNone/>
              <a:defRPr sz="2000"/>
            </a:lvl5pPr>
            <a:lvl6pPr marL="5062135" indent="0">
              <a:buNone/>
              <a:defRPr sz="2000"/>
            </a:lvl6pPr>
            <a:lvl7pPr marL="6074568" indent="0">
              <a:buNone/>
              <a:defRPr sz="2000"/>
            </a:lvl7pPr>
            <a:lvl8pPr marL="7086986" indent="0">
              <a:buNone/>
              <a:defRPr sz="2000"/>
            </a:lvl8pPr>
            <a:lvl9pPr marL="8099412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C3D7497B-0DE6-4C04-8E38-AA7E1F205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81" y="10671375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81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12435" indent="0">
              <a:buNone/>
              <a:defRPr sz="6200"/>
            </a:lvl2pPr>
            <a:lvl3pPr marL="2024851" indent="0">
              <a:buNone/>
              <a:defRPr sz="5300"/>
            </a:lvl3pPr>
            <a:lvl4pPr marL="3037284" indent="0">
              <a:buNone/>
              <a:defRPr sz="4400"/>
            </a:lvl4pPr>
            <a:lvl5pPr marL="4049711" indent="0">
              <a:buNone/>
              <a:defRPr sz="4400"/>
            </a:lvl5pPr>
            <a:lvl6pPr marL="5062135" indent="0">
              <a:buNone/>
              <a:defRPr sz="4400"/>
            </a:lvl6pPr>
            <a:lvl7pPr marL="6074568" indent="0">
              <a:buNone/>
              <a:defRPr sz="4400"/>
            </a:lvl7pPr>
            <a:lvl8pPr marL="7086986" indent="0">
              <a:buNone/>
              <a:defRPr sz="4400"/>
            </a:lvl8pPr>
            <a:lvl9pPr marL="8099412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81" y="11931187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12435" indent="0">
              <a:buNone/>
              <a:defRPr sz="2700"/>
            </a:lvl2pPr>
            <a:lvl3pPr marL="2024851" indent="0">
              <a:buNone/>
              <a:defRPr sz="2200"/>
            </a:lvl3pPr>
            <a:lvl4pPr marL="3037284" indent="0">
              <a:buNone/>
              <a:defRPr sz="2000"/>
            </a:lvl4pPr>
            <a:lvl5pPr marL="4049711" indent="0">
              <a:buNone/>
              <a:defRPr sz="2000"/>
            </a:lvl5pPr>
            <a:lvl6pPr marL="5062135" indent="0">
              <a:buNone/>
              <a:defRPr sz="2000"/>
            </a:lvl6pPr>
            <a:lvl7pPr marL="6074568" indent="0">
              <a:buNone/>
              <a:defRPr sz="2000"/>
            </a:lvl7pPr>
            <a:lvl8pPr marL="7086986" indent="0">
              <a:buNone/>
              <a:defRPr sz="2000"/>
            </a:lvl8pPr>
            <a:lvl9pPr marL="8099412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CFD000D6-F3C2-40BA-ABBA-7A02627A98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AE7832B1-EB2A-45C0-9F7B-C86553E27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42"/>
            <a:ext cx="4571286" cy="13007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1" y="610542"/>
            <a:ext cx="13375243" cy="13007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5497458D-32AD-4B7E-92E3-29223AA8E3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54" y="7370801"/>
            <a:ext cx="14899451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24" y="1288128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33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901E0C2B-2BC0-497E-95EA-5C5842B8E3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894" y="9796177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894" y="6461412"/>
            <a:ext cx="17269301" cy="3334790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3951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789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183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5578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6972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8367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9761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1155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2D313138-9627-461F-86E0-8E8226FAEB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930" y="9796214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930" y="6461524"/>
            <a:ext cx="17269301" cy="3334791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03937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0785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1179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1572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1966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2359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2751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3144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24" y="1270238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41" y="4740933"/>
            <a:ext cx="8973265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23" y="4740933"/>
            <a:ext cx="8973265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244C21DD-2B9C-43D4-8645-ADDC3EFD48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42" y="4758389"/>
            <a:ext cx="8976792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951" indent="0">
              <a:buNone/>
              <a:defRPr sz="4400" b="1"/>
            </a:lvl2pPr>
            <a:lvl3pPr marL="2027891" indent="0">
              <a:buNone/>
              <a:defRPr sz="4000" b="1"/>
            </a:lvl3pPr>
            <a:lvl4pPr marL="3041835" indent="0">
              <a:buNone/>
              <a:defRPr sz="3600" b="1"/>
            </a:lvl4pPr>
            <a:lvl5pPr marL="4055780" indent="0">
              <a:buNone/>
              <a:defRPr sz="3600" b="1"/>
            </a:lvl5pPr>
            <a:lvl6pPr marL="5069726" indent="0">
              <a:buNone/>
              <a:defRPr sz="3600" b="1"/>
            </a:lvl6pPr>
            <a:lvl7pPr marL="6083671" indent="0">
              <a:buNone/>
              <a:defRPr sz="3600" b="1"/>
            </a:lvl7pPr>
            <a:lvl8pPr marL="7097615" indent="0">
              <a:buNone/>
              <a:defRPr sz="3600" b="1"/>
            </a:lvl8pPr>
            <a:lvl9pPr marL="8111557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42" y="6180550"/>
            <a:ext cx="8976792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695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951" indent="0">
              <a:buNone/>
              <a:defRPr sz="4400" b="1"/>
            </a:lvl2pPr>
            <a:lvl3pPr marL="2027891" indent="0">
              <a:buNone/>
              <a:defRPr sz="4000" b="1"/>
            </a:lvl3pPr>
            <a:lvl4pPr marL="3041835" indent="0">
              <a:buNone/>
              <a:defRPr sz="3600" b="1"/>
            </a:lvl4pPr>
            <a:lvl5pPr marL="4055780" indent="0">
              <a:buNone/>
              <a:defRPr sz="3600" b="1"/>
            </a:lvl5pPr>
            <a:lvl6pPr marL="5069726" indent="0">
              <a:buNone/>
              <a:defRPr sz="3600" b="1"/>
            </a:lvl6pPr>
            <a:lvl7pPr marL="6083671" indent="0">
              <a:buNone/>
              <a:defRPr sz="3600" b="1"/>
            </a:lvl7pPr>
            <a:lvl8pPr marL="7097615" indent="0">
              <a:buNone/>
              <a:defRPr sz="3600" b="1"/>
            </a:lvl8pPr>
            <a:lvl9pPr marL="8111557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695" y="6180550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24" y="1270238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46" y="4793300"/>
            <a:ext cx="6684096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9" y="606968"/>
            <a:ext cx="11357669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46" y="7376464"/>
            <a:ext cx="6684096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13951" indent="0">
              <a:buNone/>
              <a:defRPr sz="2700"/>
            </a:lvl2pPr>
            <a:lvl3pPr marL="2027891" indent="0">
              <a:buNone/>
              <a:defRPr sz="2200"/>
            </a:lvl3pPr>
            <a:lvl4pPr marL="3041835" indent="0">
              <a:buNone/>
              <a:defRPr sz="2000"/>
            </a:lvl4pPr>
            <a:lvl5pPr marL="4055780" indent="0">
              <a:buNone/>
              <a:defRPr sz="2000"/>
            </a:lvl5pPr>
            <a:lvl6pPr marL="5069726" indent="0">
              <a:buNone/>
              <a:defRPr sz="2000"/>
            </a:lvl6pPr>
            <a:lvl7pPr marL="6083671" indent="0">
              <a:buNone/>
              <a:defRPr sz="2000"/>
            </a:lvl7pPr>
            <a:lvl8pPr marL="7097615" indent="0">
              <a:buNone/>
              <a:defRPr sz="2000"/>
            </a:lvl8pPr>
            <a:lvl9pPr marL="8111557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3839BF4B-482F-4306-82B5-6CEBFF9101D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44" y="10671339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44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13951" indent="0">
              <a:buNone/>
              <a:defRPr sz="6200"/>
            </a:lvl2pPr>
            <a:lvl3pPr marL="2027891" indent="0">
              <a:buNone/>
              <a:defRPr sz="5300"/>
            </a:lvl3pPr>
            <a:lvl4pPr marL="3041835" indent="0">
              <a:buNone/>
              <a:defRPr sz="4400"/>
            </a:lvl4pPr>
            <a:lvl5pPr marL="4055780" indent="0">
              <a:buNone/>
              <a:defRPr sz="4400"/>
            </a:lvl5pPr>
            <a:lvl6pPr marL="5069726" indent="0">
              <a:buNone/>
              <a:defRPr sz="4400"/>
            </a:lvl6pPr>
            <a:lvl7pPr marL="6083671" indent="0">
              <a:buNone/>
              <a:defRPr sz="4400"/>
            </a:lvl7pPr>
            <a:lvl8pPr marL="7097615" indent="0">
              <a:buNone/>
              <a:defRPr sz="4400"/>
            </a:lvl8pPr>
            <a:lvl9pPr marL="8111557" indent="0">
              <a:buNone/>
              <a:defRPr sz="44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44" y="11931151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13951" indent="0">
              <a:buNone/>
              <a:defRPr sz="2700"/>
            </a:lvl2pPr>
            <a:lvl3pPr marL="2027891" indent="0">
              <a:buNone/>
              <a:defRPr sz="2200"/>
            </a:lvl3pPr>
            <a:lvl4pPr marL="3041835" indent="0">
              <a:buNone/>
              <a:defRPr sz="2000"/>
            </a:lvl4pPr>
            <a:lvl5pPr marL="4055780" indent="0">
              <a:buNone/>
              <a:defRPr sz="2000"/>
            </a:lvl5pPr>
            <a:lvl6pPr marL="5069726" indent="0">
              <a:buNone/>
              <a:defRPr sz="2000"/>
            </a:lvl6pPr>
            <a:lvl7pPr marL="6083671" indent="0">
              <a:buNone/>
              <a:defRPr sz="2000"/>
            </a:lvl7pPr>
            <a:lvl8pPr marL="7097615" indent="0">
              <a:buNone/>
              <a:defRPr sz="2000"/>
            </a:lvl8pPr>
            <a:lvl9pPr marL="8111557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8CC586B3-E647-4AEB-A272-3202C822F9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3C4A5A85-E02C-4A91-BFAD-BF7030379B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05"/>
            <a:ext cx="4571286" cy="13007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5" y="610505"/>
            <a:ext cx="13375244" cy="13007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A9196CA1-66FC-4924-881E-04E094D3A8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62FAC324-1983-450D-93B6-D908F4D589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50" y="7370801"/>
            <a:ext cx="14899451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65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41" y="1270392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82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20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04" y="1234434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7E1DF46-419F-4383-B0E9-1BC25ABEC2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29226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04" y="1288104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29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3F5AAF-CAA9-46E7-AA86-4A5A2FCDD2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5645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890" y="9796173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890" y="6461388"/>
            <a:ext cx="17269301" cy="3334790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5658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313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696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626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7827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9392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10958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2524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25F307-8E0C-4F2E-890D-E99C4DE457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64928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04" y="1270214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41" y="4740929"/>
            <a:ext cx="8973265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19" y="4740929"/>
            <a:ext cx="8973265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2EF204-3BF2-478B-B662-1E926AC3CB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77441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42" y="4758389"/>
            <a:ext cx="8976792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42" y="6180530"/>
            <a:ext cx="8976792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671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658" indent="0">
              <a:buNone/>
              <a:defRPr sz="4400" b="1"/>
            </a:lvl2pPr>
            <a:lvl3pPr marL="2031311" indent="0">
              <a:buNone/>
              <a:defRPr sz="4000" b="1"/>
            </a:lvl3pPr>
            <a:lvl4pPr marL="3046964" indent="0">
              <a:buNone/>
              <a:defRPr sz="3600" b="1"/>
            </a:lvl4pPr>
            <a:lvl5pPr marL="4062620" indent="0">
              <a:buNone/>
              <a:defRPr sz="3600" b="1"/>
            </a:lvl5pPr>
            <a:lvl6pPr marL="5078276" indent="0">
              <a:buNone/>
              <a:defRPr sz="3600" b="1"/>
            </a:lvl6pPr>
            <a:lvl7pPr marL="6093929" indent="0">
              <a:buNone/>
              <a:defRPr sz="3600" b="1"/>
            </a:lvl7pPr>
            <a:lvl8pPr marL="7109587" indent="0">
              <a:buNone/>
              <a:defRPr sz="3600" b="1"/>
            </a:lvl8pPr>
            <a:lvl9pPr marL="812524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671" y="6180530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370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104" y="1270214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8063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32594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46" y="4793296"/>
            <a:ext cx="6684096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5" y="606968"/>
            <a:ext cx="11357669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46" y="7376440"/>
            <a:ext cx="6684096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3F0826-B867-4C4B-823A-32A2A0E5E4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3416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40" y="10671335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40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15658" indent="0">
              <a:buNone/>
              <a:defRPr sz="6200"/>
            </a:lvl2pPr>
            <a:lvl3pPr marL="2031311" indent="0">
              <a:buNone/>
              <a:defRPr sz="5300"/>
            </a:lvl3pPr>
            <a:lvl4pPr marL="3046964" indent="0">
              <a:buNone/>
              <a:defRPr sz="4400"/>
            </a:lvl4pPr>
            <a:lvl5pPr marL="4062620" indent="0">
              <a:buNone/>
              <a:defRPr sz="4400"/>
            </a:lvl5pPr>
            <a:lvl6pPr marL="5078276" indent="0">
              <a:buNone/>
              <a:defRPr sz="4400"/>
            </a:lvl6pPr>
            <a:lvl7pPr marL="6093929" indent="0">
              <a:buNone/>
              <a:defRPr sz="4400"/>
            </a:lvl7pPr>
            <a:lvl8pPr marL="7109587" indent="0">
              <a:buNone/>
              <a:defRPr sz="4400"/>
            </a:lvl8pPr>
            <a:lvl9pPr marL="8125240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40" y="11931147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15658" indent="0">
              <a:buNone/>
              <a:defRPr sz="2700"/>
            </a:lvl2pPr>
            <a:lvl3pPr marL="2031311" indent="0">
              <a:buNone/>
              <a:defRPr sz="2200"/>
            </a:lvl3pPr>
            <a:lvl4pPr marL="3046964" indent="0">
              <a:buNone/>
              <a:defRPr sz="2000"/>
            </a:lvl4pPr>
            <a:lvl5pPr marL="4062620" indent="0">
              <a:buNone/>
              <a:defRPr sz="2000"/>
            </a:lvl5pPr>
            <a:lvl6pPr marL="5078276" indent="0">
              <a:buNone/>
              <a:defRPr sz="2000"/>
            </a:lvl6pPr>
            <a:lvl7pPr marL="6093929" indent="0">
              <a:buNone/>
              <a:defRPr sz="2000"/>
            </a:lvl7pPr>
            <a:lvl8pPr marL="7109587" indent="0">
              <a:buNone/>
              <a:defRPr sz="2000"/>
            </a:lvl8pPr>
            <a:lvl9pPr marL="812524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A5DAC2-6894-4E85-B930-9D07C5F102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87218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EE413B-E9E9-41FC-AF91-035EE3BA09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23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82" y="4758389"/>
            <a:ext cx="8976793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3937" indent="0">
              <a:buNone/>
              <a:defRPr sz="4400" b="1"/>
            </a:lvl2pPr>
            <a:lvl3pPr marL="2007859" indent="0">
              <a:buNone/>
              <a:defRPr sz="4000" b="1"/>
            </a:lvl3pPr>
            <a:lvl4pPr marL="3011792" indent="0">
              <a:buNone/>
              <a:defRPr sz="3600" b="1"/>
            </a:lvl4pPr>
            <a:lvl5pPr marL="4015729" indent="0">
              <a:buNone/>
              <a:defRPr sz="3600" b="1"/>
            </a:lvl5pPr>
            <a:lvl6pPr marL="5019662" indent="0">
              <a:buNone/>
              <a:defRPr sz="3600" b="1"/>
            </a:lvl6pPr>
            <a:lvl7pPr marL="6023597" indent="0">
              <a:buNone/>
              <a:defRPr sz="3600" b="1"/>
            </a:lvl7pPr>
            <a:lvl8pPr marL="7027515" indent="0">
              <a:buNone/>
              <a:defRPr sz="3600" b="1"/>
            </a:lvl8pPr>
            <a:lvl9pPr marL="8031446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82" y="6180668"/>
            <a:ext cx="8976793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849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3937" indent="0">
              <a:buNone/>
              <a:defRPr sz="4400" b="1"/>
            </a:lvl2pPr>
            <a:lvl3pPr marL="2007859" indent="0">
              <a:buNone/>
              <a:defRPr sz="4000" b="1"/>
            </a:lvl3pPr>
            <a:lvl4pPr marL="3011792" indent="0">
              <a:buNone/>
              <a:defRPr sz="3600" b="1"/>
            </a:lvl4pPr>
            <a:lvl5pPr marL="4015729" indent="0">
              <a:buNone/>
              <a:defRPr sz="3600" b="1"/>
            </a:lvl5pPr>
            <a:lvl6pPr marL="5019662" indent="0">
              <a:buNone/>
              <a:defRPr sz="3600" b="1"/>
            </a:lvl6pPr>
            <a:lvl7pPr marL="6023597" indent="0">
              <a:buNone/>
              <a:defRPr sz="3600" b="1"/>
            </a:lvl7pPr>
            <a:lvl8pPr marL="7027515" indent="0">
              <a:buNone/>
              <a:defRPr sz="3600" b="1"/>
            </a:lvl8pPr>
            <a:lvl9pPr marL="8031446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849" y="6180668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01"/>
            <a:ext cx="4571286" cy="13007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1" y="610501"/>
            <a:ext cx="13375244" cy="13007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61E1C7-67C3-4FD2-8972-191E8953B5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007581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0CB84C-E38F-44DF-A86A-ABE7C53FFF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747979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941582" y="14129638"/>
            <a:ext cx="6433661" cy="81164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4413"/>
            <a:endParaRPr>
              <a:solidFill>
                <a:srgbClr val="2980B9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1015842" y="14129638"/>
            <a:ext cx="4740592" cy="81164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4413"/>
            <a:fld id="{1D8BD707-D9CF-40AE-B4C6-C98DA3205C09}" type="datetimeFigureOut">
              <a:rPr lang="en-US">
                <a:solidFill>
                  <a:srgbClr val="2980B9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1014413"/>
              <a:t>9/20/2016</a:t>
            </a:fld>
            <a:endParaRPr lang="en-US">
              <a:solidFill>
                <a:srgbClr val="2980B9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4B88"/>
                </a:solidFill>
                <a:latin typeface="Calibri"/>
                <a:cs typeface="Calibri"/>
              </a:defRPr>
            </a:lvl1pPr>
          </a:lstStyle>
          <a:p>
            <a:pPr marL="49475">
              <a:lnSpc>
                <a:spcPts val="3896"/>
              </a:lnSpc>
            </a:pPr>
            <a:fld id="{81D60167-4931-47E6-BA6A-407CBD079E47}" type="slidenum">
              <a:rPr lang="ru-RU" spc="-496" smtClean="0"/>
              <a:pPr marL="49475">
                <a:lnSpc>
                  <a:spcPts val="3896"/>
                </a:lnSpc>
              </a:pPr>
              <a:t>‹#›</a:t>
            </a:fld>
            <a:endParaRPr lang="ru-RU" spc="-496" dirty="0"/>
          </a:p>
        </p:txBody>
      </p:sp>
    </p:spTree>
    <p:extLst>
      <p:ext uri="{BB962C8B-B14F-4D97-AF65-F5344CB8AC3E}">
        <p14:creationId xmlns:p14="http://schemas.microsoft.com/office/powerpoint/2010/main" val="17966253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800" y="2494920"/>
            <a:ext cx="17269301" cy="5307436"/>
          </a:xfrm>
        </p:spPr>
        <p:txBody>
          <a:bodyPr anchor="b"/>
          <a:lstStyle>
            <a:lvl1pPr algn="ctr">
              <a:defRPr sz="13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603" y="8007031"/>
            <a:ext cx="15237619" cy="3680621"/>
          </a:xfrm>
        </p:spPr>
        <p:txBody>
          <a:bodyPr/>
          <a:lstStyle>
            <a:lvl1pPr marL="0" indent="0" algn="ctr">
              <a:buNone/>
              <a:defRPr sz="5300"/>
            </a:lvl1pPr>
            <a:lvl2pPr marL="1006202" indent="0" algn="ctr">
              <a:buNone/>
              <a:defRPr sz="4400"/>
            </a:lvl2pPr>
            <a:lvl3pPr marL="2012373" indent="0" algn="ctr">
              <a:buNone/>
              <a:defRPr sz="4000"/>
            </a:lvl3pPr>
            <a:lvl4pPr marL="3018566" indent="0" algn="ctr">
              <a:buNone/>
              <a:defRPr sz="3600"/>
            </a:lvl4pPr>
            <a:lvl5pPr marL="4024765" indent="0" algn="ctr">
              <a:buNone/>
              <a:defRPr sz="3600"/>
            </a:lvl5pPr>
            <a:lvl6pPr marL="5030952" indent="0" algn="ctr">
              <a:buNone/>
              <a:defRPr sz="3600"/>
            </a:lvl6pPr>
            <a:lvl7pPr marL="6037149" indent="0" algn="ctr">
              <a:buNone/>
              <a:defRPr sz="3600"/>
            </a:lvl7pPr>
            <a:lvl8pPr marL="7043324" indent="0" algn="ctr">
              <a:buNone/>
              <a:defRPr sz="3600"/>
            </a:lvl8pPr>
            <a:lvl9pPr marL="8049513" indent="0" algn="ctr">
              <a:buNone/>
              <a:defRPr sz="3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7001" y="14130338"/>
            <a:ext cx="4570413" cy="811212"/>
          </a:xfrm>
          <a:prstGeom prst="rect">
            <a:avLst/>
          </a:prstGeom>
        </p:spPr>
        <p:txBody>
          <a:bodyPr vert="horz" wrap="square" lIns="201243" tIns="100570" rIns="201243" bIns="10057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2980B9"/>
                </a:solidFill>
                <a:cs typeface="Arial" charset="0"/>
              </a:defRPr>
            </a:lvl1pPr>
          </a:lstStyle>
          <a:p>
            <a:pPr defTabSz="1014413">
              <a:defRPr/>
            </a:pPr>
            <a:fld id="{9B305A29-50B1-41D4-BBBC-38E3983CA81E}" type="datetimeFigureOut">
              <a:rPr lang="ru-RU">
                <a:latin typeface="Arial" panose="020B0604020202020204" pitchFamily="34" charset="0"/>
              </a:rPr>
              <a:pPr defTabSz="1014413">
                <a:defRPr/>
              </a:pPr>
              <a:t>20.09.2016</a:t>
            </a:fld>
            <a:endParaRPr lang="ru-RU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29413" y="14130338"/>
            <a:ext cx="6858000" cy="811212"/>
          </a:xfrm>
          <a:prstGeom prst="rect">
            <a:avLst/>
          </a:prstGeom>
        </p:spPr>
        <p:txBody>
          <a:bodyPr vert="horz" wrap="square" lIns="201243" tIns="100570" rIns="201243" bIns="10057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2980B9"/>
                </a:solidFill>
                <a:cs typeface="Arial" charset="0"/>
              </a:defRPr>
            </a:lvl1pPr>
          </a:lstStyle>
          <a:p>
            <a:pPr defTabSz="1014413">
              <a:defRPr/>
            </a:pPr>
            <a:endParaRPr lang="ru-RU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ED06EC6-69D7-4E6B-8A65-A127B80D4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563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41" y="1270392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88" y="4793337"/>
            <a:ext cx="6684095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4" y="606968"/>
            <a:ext cx="11357670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88" y="7376618"/>
            <a:ext cx="6684095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03937" indent="0">
              <a:buNone/>
              <a:defRPr sz="2700"/>
            </a:lvl2pPr>
            <a:lvl3pPr marL="2007859" indent="0">
              <a:buNone/>
              <a:defRPr sz="2200"/>
            </a:lvl3pPr>
            <a:lvl4pPr marL="3011792" indent="0">
              <a:buNone/>
              <a:defRPr sz="2000"/>
            </a:lvl4pPr>
            <a:lvl5pPr marL="4015729" indent="0">
              <a:buNone/>
              <a:defRPr sz="2000"/>
            </a:lvl5pPr>
            <a:lvl6pPr marL="5019662" indent="0">
              <a:buNone/>
              <a:defRPr sz="2000"/>
            </a:lvl6pPr>
            <a:lvl7pPr marL="6023597" indent="0">
              <a:buNone/>
              <a:defRPr sz="2000"/>
            </a:lvl7pPr>
            <a:lvl8pPr marL="7027515" indent="0">
              <a:buNone/>
              <a:defRPr sz="2000"/>
            </a:lvl8pPr>
            <a:lvl9pPr marL="8031446" indent="0">
              <a:buNone/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50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7" y="1270000"/>
            <a:ext cx="15060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0789" tIns="100330" rIns="200789" bIns="1003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4825" cy="88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0789" tIns="100330" rIns="200789" bIns="100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1" r:id="rId2"/>
    <p:sldLayoutId id="2147483880" r:id="rId3"/>
    <p:sldLayoutId id="2147483879" r:id="rId4"/>
    <p:sldLayoutId id="2147483878" r:id="rId5"/>
    <p:sldLayoutId id="2147483877" r:id="rId6"/>
    <p:sldLayoutId id="2147483876" r:id="rId7"/>
    <p:sldLayoutId id="2147483884" r:id="rId8"/>
    <p:sldLayoutId id="2147483875" r:id="rId9"/>
    <p:sldLayoutId id="2147483874" r:id="rId10"/>
    <p:sldLayoutId id="2147483873" r:id="rId11"/>
    <p:sldLayoutId id="2147483872" r:id="rId12"/>
    <p:sldLayoutId id="2147483882" r:id="rId13"/>
  </p:sldLayoutIdLst>
  <p:hf sldNum="0" hdr="0" ftr="0" dt="0"/>
  <p:txStyles>
    <p:titleStyle>
      <a:lvl1pPr algn="l" defTabSz="1001713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017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Arial" charset="0"/>
          <a:cs typeface="Myriad Pro" pitchFamily="34" charset="0"/>
        </a:defRPr>
      </a:lvl2pPr>
      <a:lvl3pPr algn="l" defTabSz="10017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Arial" charset="0"/>
          <a:cs typeface="Myriad Pro" pitchFamily="34" charset="0"/>
        </a:defRPr>
      </a:lvl3pPr>
      <a:lvl4pPr algn="l" defTabSz="10017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Arial" charset="0"/>
          <a:cs typeface="Myriad Pro" pitchFamily="34" charset="0"/>
        </a:defRPr>
      </a:lvl4pPr>
      <a:lvl5pPr algn="l" defTabSz="10017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Arial" charset="0"/>
          <a:cs typeface="Myriad Pro" pitchFamily="34" charset="0"/>
        </a:defRPr>
      </a:lvl5pPr>
      <a:lvl6pPr marL="451942" algn="l" defTabSz="1002697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Myriad Pro" pitchFamily="34" charset="0"/>
          <a:cs typeface="Myriad Pro" pitchFamily="34" charset="0"/>
        </a:defRPr>
      </a:lvl6pPr>
      <a:lvl7pPr marL="903849" algn="l" defTabSz="1002697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Myriad Pro" pitchFamily="34" charset="0"/>
          <a:cs typeface="Myriad Pro" pitchFamily="34" charset="0"/>
        </a:defRPr>
      </a:lvl7pPr>
      <a:lvl8pPr marL="1355765" algn="l" defTabSz="1002697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Myriad Pro" pitchFamily="34" charset="0"/>
          <a:cs typeface="Myriad Pro" pitchFamily="34" charset="0"/>
        </a:defRPr>
      </a:lvl8pPr>
      <a:lvl9pPr marL="1807688" algn="l" defTabSz="1002697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pitchFamily="34" charset="0"/>
          <a:ea typeface="Myriad Pro" pitchFamily="34" charset="0"/>
          <a:cs typeface="Myriad Pro" pitchFamily="34" charset="0"/>
        </a:defRPr>
      </a:lvl9pPr>
    </p:titleStyle>
    <p:bodyStyle>
      <a:lvl1pPr marL="750888" indent="-750888" algn="l" defTabSz="10017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30363" indent="-625475" algn="l" defTabSz="10017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200" kern="1200">
          <a:solidFill>
            <a:srgbClr val="2C3E50"/>
          </a:solidFill>
          <a:latin typeface="Myriad Pro"/>
          <a:ea typeface="Myriad Pro" pitchFamily="34" charset="0"/>
          <a:cs typeface="Myriad Pro"/>
        </a:defRPr>
      </a:lvl2pPr>
      <a:lvl3pPr marL="2508250" indent="-500063" algn="l" defTabSz="10017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rgbClr val="2C3E50"/>
          </a:solidFill>
          <a:latin typeface="Myriad Pro"/>
          <a:ea typeface="Myriad Pro" pitchFamily="34" charset="0"/>
          <a:cs typeface="Myriad Pro"/>
        </a:defRPr>
      </a:lvl3pPr>
      <a:lvl4pPr marL="3513138" indent="-500063" algn="l" defTabSz="10017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rgbClr val="2C3E50"/>
          </a:solidFill>
          <a:latin typeface="Myriad Pro"/>
          <a:ea typeface="Myriad Pro" pitchFamily="34" charset="0"/>
          <a:cs typeface="Myriad Pro"/>
        </a:defRPr>
      </a:lvl4pPr>
      <a:lvl5pPr marL="4516438" indent="-500063" algn="l" defTabSz="10017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00" kern="1200">
          <a:solidFill>
            <a:srgbClr val="2C3E50"/>
          </a:solidFill>
          <a:latin typeface="Myriad Pro"/>
          <a:ea typeface="Myriad Pro" pitchFamily="34" charset="0"/>
          <a:cs typeface="Myriad Pro"/>
        </a:defRPr>
      </a:lvl5pPr>
      <a:lvl6pPr marL="5521622" indent="-501971" algn="l" defTabSz="1003937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25564" indent="-501971" algn="l" defTabSz="1003937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29488" indent="-501971" algn="l" defTabSz="1003937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533428" indent="-501971" algn="l" defTabSz="1003937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03937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07859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11792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15729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19662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23597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27515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031446" algn="l" defTabSz="1003937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7" y="1270000"/>
            <a:ext cx="15060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1167" tIns="100530" rIns="201167" bIns="1005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  <a:endParaRPr lang="ru-RU" altLang="ru-RU" smtClean="0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4825" cy="88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1167" tIns="100530" rIns="201167" bIns="1005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0550" y="14130338"/>
            <a:ext cx="4740275" cy="811212"/>
          </a:xfrm>
          <a:prstGeom prst="rect">
            <a:avLst/>
          </a:prstGeom>
        </p:spPr>
        <p:txBody>
          <a:bodyPr vert="horz" wrap="square" lIns="90541" tIns="45257" rIns="90541" bIns="45257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DACCE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6BBD98A-D969-4168-933D-367D93D9A6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p:hf sldNum="0" hdr="0" dt="0"/>
  <p:txStyles>
    <p:titleStyle>
      <a:lvl1pPr algn="l" defTabSz="1003300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2787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05538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58308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11083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52475" indent="-752475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31950" indent="-627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13013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19488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25963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31971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37793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43604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549419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24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1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1743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2325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6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3488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40686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04649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7" y="1270000"/>
            <a:ext cx="15060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489" tIns="101228" rIns="202489" bIns="1012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4825" cy="88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489" tIns="101228" rIns="202489" bIns="1012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0550" y="14130338"/>
            <a:ext cx="4740275" cy="811212"/>
          </a:xfrm>
          <a:prstGeom prst="rect">
            <a:avLst/>
          </a:prstGeom>
        </p:spPr>
        <p:txBody>
          <a:bodyPr vert="horz" wrap="square" lIns="91143" tIns="45568" rIns="91143" bIns="45568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DACCE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E9C5D1B-C4F6-4F5A-8F72-AE95A815D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hf sldNum="0" hdr="0" dt="0"/>
  <p:txStyles>
    <p:titleStyle>
      <a:lvl1pPr algn="l" defTabSz="1009650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0965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0965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0965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0965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5749" algn="l" defTabSz="1011191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11492" algn="l" defTabSz="1011191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67243" algn="l" defTabSz="1011191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22986" algn="l" defTabSz="1011191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57238" indent="-757238" algn="l" defTabSz="10096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43063" indent="-630238" algn="l" defTabSz="10096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28888" indent="-503238" algn="l" defTabSz="10096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41713" indent="-503238" algn="l" defTabSz="10096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54538" indent="-503238" algn="l" defTabSz="10096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68348" indent="-506207" algn="l" defTabSz="1012435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80777" indent="-506207" algn="l" defTabSz="1012435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93204" indent="-506207" algn="l" defTabSz="1012435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05632" indent="-506207" algn="l" defTabSz="1012435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2435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4851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37284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49711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62135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74568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86986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099412" algn="l" defTabSz="10124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7" y="1270000"/>
            <a:ext cx="15060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92" tIns="101388" rIns="202792" bIns="1013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83971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4825" cy="88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92" tIns="101388" rIns="202792" bIns="1013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0550" y="14130338"/>
            <a:ext cx="4740275" cy="811212"/>
          </a:xfrm>
          <a:prstGeom prst="rect">
            <a:avLst/>
          </a:prstGeom>
        </p:spPr>
        <p:txBody>
          <a:bodyPr vert="horz" wrap="square" lIns="91283" tIns="45639" rIns="91283" bIns="45639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DACCE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F1F5637-D6EB-4FBF-B8D2-97E8FB4FA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</p:sldLayoutIdLst>
  <p:hf hdr="0" ftr="0" dt="0"/>
  <p:txStyles>
    <p:titleStyle>
      <a:lvl1pPr algn="l" defTabSz="1011238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11238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11238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11238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11238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6429" algn="l" defTabSz="1012704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12861" algn="l" defTabSz="1012704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69290" algn="l" defTabSz="1012704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25719" algn="l" defTabSz="1012704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58825" indent="-758825" algn="l" defTabSz="101123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46238" indent="-631825" algn="l" defTabSz="101123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33650" indent="-504825" algn="l" defTabSz="101123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48063" indent="-504825" algn="l" defTabSz="101123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62475" indent="-504825" algn="l" defTabSz="101123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76697" indent="-506967" algn="l" defTabSz="1013951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0642" indent="-506967" algn="l" defTabSz="1013951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04586" indent="-506967" algn="l" defTabSz="1013951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18533" indent="-506967" algn="l" defTabSz="1013951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3951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7891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1835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55780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69726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83671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97615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11557" algn="l" defTabSz="101395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239882" y="1270132"/>
            <a:ext cx="15061023" cy="264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3132" tIns="101568" rIns="203132" bIns="1015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  <a:endParaRPr lang="ru-RU" alt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15921" y="4740769"/>
            <a:ext cx="18284984" cy="887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3132" tIns="101568" rIns="203132" bIns="101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1000" y="14130222"/>
            <a:ext cx="4739905" cy="81129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DACCE"/>
                </a:solidFill>
                <a:latin typeface="Calibri" panose="020F0502020204030204" pitchFamily="34" charset="0"/>
              </a:defRPr>
            </a:lvl1pPr>
          </a:lstStyle>
          <a:p>
            <a:pPr defTabSz="1014413"/>
            <a:fld id="{EB456B60-0CAE-47A4-9A36-28E7BD32ED4E}" type="slidenum">
              <a:rPr lang="ru-RU" altLang="ru-RU">
                <a:cs typeface="Arial" panose="020B0604020202020204" pitchFamily="34" charset="0"/>
              </a:rPr>
              <a:pPr defTabSz="1014413"/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2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  <p:sldLayoutId id="2147483969" r:id="rId14"/>
    <p:sldLayoutId id="2147483970" r:id="rId15"/>
  </p:sldLayoutIdLst>
  <p:hf sldNum="0" hdr="0" dt="0"/>
  <p:txStyles>
    <p:titleStyle>
      <a:lvl1pPr algn="l" defTabSz="1014413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14413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72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144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716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28800" algn="l" defTabSz="1014413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60413" indent="-760413" algn="l" defTabSz="10144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49413" indent="-633413" algn="l" defTabSz="10144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38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54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70413" indent="-506413" algn="l" defTabSz="10144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86102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601760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413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33067" indent="-507827" algn="l" defTabSz="1015658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5658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311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6964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6262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78276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93929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09587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25240" algn="l" defTabSz="1015658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803B159551D16E3E0D1F8312D7272F04463DA90CB41744FA01528894D843D8D262D6E94EF59AA70s5f9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4063365" cy="15244763"/>
          </a:xfrm>
          <a:prstGeom prst="rect">
            <a:avLst/>
          </a:prstGeom>
          <a:gradFill flip="none" rotWithShape="1">
            <a:gsLst>
              <a:gs pos="0">
                <a:srgbClr val="1F497D">
                  <a:lumMod val="40000"/>
                  <a:lumOff val="60000"/>
                  <a:tint val="66000"/>
                  <a:satMod val="160000"/>
                </a:srgbClr>
              </a:gs>
              <a:gs pos="50000">
                <a:srgbClr val="1F497D">
                  <a:lumMod val="40000"/>
                  <a:lumOff val="60000"/>
                  <a:tint val="44500"/>
                  <a:satMod val="160000"/>
                </a:srgbClr>
              </a:gs>
              <a:gs pos="100000">
                <a:srgbClr val="1F497D">
                  <a:lumMod val="40000"/>
                  <a:lumOff val="60000"/>
                  <a:tint val="23500"/>
                  <a:satMod val="160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201734" tIns="100830" rIns="201734" bIns="100830" anchor="ctr"/>
          <a:lstStyle/>
          <a:p>
            <a:pPr marL="0" marR="0" lvl="0" indent="0" algn="ctr" defTabSz="203207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44500" y="5233470"/>
            <a:ext cx="15615553" cy="2393043"/>
          </a:xfrm>
          <a:prstGeom prst="rect">
            <a:avLst/>
          </a:prstGeom>
          <a:noFill/>
        </p:spPr>
        <p:txBody>
          <a:bodyPr wrap="square" lIns="201734" tIns="100830" rIns="201734" bIns="100830">
            <a:spAutoFit/>
          </a:bodyPr>
          <a:lstStyle/>
          <a:p>
            <a:pPr defTabSz="203207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100" b="1" dirty="0" smtClean="0">
                <a:solidFill>
                  <a:srgbClr val="000000"/>
                </a:solidFill>
                <a:latin typeface="Calibri"/>
                <a:cs typeface="Arial" charset="0"/>
              </a:rPr>
              <a:t>О МОДЕРНИЗАЦИИ ОБРАЗОВАТЕЛЬНЫХ СТАНДАРТОВ</a:t>
            </a:r>
            <a:endParaRPr lang="ru-RU" sz="7100" b="1" dirty="0">
              <a:solidFill>
                <a:srgbClr val="000000"/>
              </a:solidFill>
              <a:latin typeface="Calibri"/>
              <a:cs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657058" y="11964867"/>
            <a:ext cx="487442" cy="54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1734" tIns="100830" rIns="201734" bIns="100830" anchor="ctr">
            <a:spAutoFit/>
          </a:bodyPr>
          <a:lstStyle/>
          <a:p>
            <a:pPr marL="0" marR="0" lvl="0" indent="0" algn="r" defTabSz="203207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00222" y="10343548"/>
            <a:ext cx="14881370" cy="2050923"/>
          </a:xfrm>
          <a:prstGeom prst="rect">
            <a:avLst/>
          </a:prstGeom>
          <a:noFill/>
        </p:spPr>
        <p:txBody>
          <a:bodyPr lIns="201734" tIns="100830" rIns="201734" bIns="100830">
            <a:spAutoFit/>
          </a:bodyPr>
          <a:lstStyle/>
          <a:p>
            <a:pPr defTabSz="203207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Calibri"/>
                <a:cs typeface="Arial" charset="0"/>
              </a:rPr>
              <a:t>А.Б. Соболев,</a:t>
            </a:r>
          </a:p>
          <a:p>
            <a:pPr defTabSz="203207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Calibri"/>
                <a:cs typeface="Arial" charset="0"/>
              </a:rPr>
              <a:t>директор Департамента государственной политики в сфере высшего образования Минобрнауки России</a:t>
            </a:r>
          </a:p>
        </p:txBody>
      </p:sp>
    </p:spTree>
    <p:extLst>
      <p:ext uri="{BB962C8B-B14F-4D97-AF65-F5344CB8AC3E}">
        <p14:creationId xmlns:p14="http://schemas.microsoft.com/office/powerpoint/2010/main" val="66224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20316825" cy="15307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9881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азвание 1"/>
          <p:cNvSpPr>
            <a:spLocks noGrp="1"/>
          </p:cNvSpPr>
          <p:nvPr>
            <p:ph type="title" idx="4294967295"/>
          </p:nvPr>
        </p:nvSpPr>
        <p:spPr>
          <a:xfrm>
            <a:off x="4110110" y="579404"/>
            <a:ext cx="15982260" cy="2186949"/>
          </a:xfrm>
        </p:spPr>
        <p:txBody>
          <a:bodyPr lIns="203094" tIns="101548" rIns="203094" bIns="101548"/>
          <a:lstStyle/>
          <a:p>
            <a:pPr defTabSz="2028544"/>
            <a:r>
              <a:rPr lang="ru-RU" altLang="ru-RU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НОВАЯ СТРУКТУРА ПЕРЕЧНЯ НАПРАВЛЕНИЙ И СПЕЦИАЛЬНОСТЕЙ ПОДГОТОВКИ</a:t>
            </a:r>
            <a:endParaRPr lang="ru-RU" altLang="ru-RU" sz="4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821708" y="2814739"/>
            <a:ext cx="15878172" cy="11427645"/>
            <a:chOff x="3821708" y="2814739"/>
            <a:chExt cx="15878172" cy="11427645"/>
          </a:xfrm>
        </p:grpSpPr>
        <p:sp>
          <p:nvSpPr>
            <p:cNvPr id="20" name="Скругленный прямоугольник 19"/>
            <p:cNvSpPr/>
            <p:nvPr/>
          </p:nvSpPr>
          <p:spPr bwMode="auto">
            <a:xfrm>
              <a:off x="3821708" y="2838581"/>
              <a:ext cx="7871796" cy="779482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300" b="1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Области Образования</a:t>
              </a:r>
              <a:endParaRPr lang="ru-RU" sz="33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 bwMode="auto">
            <a:xfrm>
              <a:off x="3821708" y="3762277"/>
              <a:ext cx="7871796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 smtClean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Математические и естественные науки</a:t>
              </a:r>
              <a:endParaRPr lang="ru-RU" sz="2900" dirty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 bwMode="auto">
            <a:xfrm>
              <a:off x="3821708" y="5124088"/>
              <a:ext cx="7871796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Инженерное дело, технологии и технические науки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 bwMode="auto">
            <a:xfrm>
              <a:off x="3821708" y="6456691"/>
              <a:ext cx="7871796" cy="111902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Здравоохранение и медицинские науки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 bwMode="auto">
            <a:xfrm>
              <a:off x="3821708" y="7789296"/>
              <a:ext cx="7871796" cy="110624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Сельское хозяйство и сельскохозяйственные науки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 bwMode="auto">
            <a:xfrm>
              <a:off x="3821708" y="9136504"/>
              <a:ext cx="7871796" cy="60241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Науки об обществе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 bwMode="auto">
            <a:xfrm>
              <a:off x="3821708" y="9895905"/>
              <a:ext cx="7871796" cy="92187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Образование и педагогические науки</a:t>
              </a:r>
            </a:p>
          </p:txBody>
        </p:sp>
        <p:sp>
          <p:nvSpPr>
            <p:cNvPr id="27" name="Скругленный прямоугольник 26"/>
            <p:cNvSpPr/>
            <p:nvPr/>
          </p:nvSpPr>
          <p:spPr bwMode="auto">
            <a:xfrm>
              <a:off x="3821708" y="11120806"/>
              <a:ext cx="7871796" cy="60241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Гуманитарные науки</a:t>
              </a:r>
            </a:p>
          </p:txBody>
        </p:sp>
        <p:sp>
          <p:nvSpPr>
            <p:cNvPr id="28" name="Скругленный прямоугольник 27"/>
            <p:cNvSpPr/>
            <p:nvPr/>
          </p:nvSpPr>
          <p:spPr bwMode="auto">
            <a:xfrm>
              <a:off x="3821708" y="12053628"/>
              <a:ext cx="7871796" cy="604236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Искусство и культура</a:t>
              </a:r>
            </a:p>
          </p:txBody>
        </p:sp>
        <p:sp>
          <p:nvSpPr>
            <p:cNvPr id="29" name="Скругленный прямоугольник 28"/>
            <p:cNvSpPr/>
            <p:nvPr/>
          </p:nvSpPr>
          <p:spPr bwMode="auto">
            <a:xfrm>
              <a:off x="3821708" y="13079551"/>
              <a:ext cx="7871796" cy="116283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2900" dirty="0">
                  <a:solidFill>
                    <a:srgbClr val="292934"/>
                  </a:solidFill>
                  <a:latin typeface="Times New Roman" pitchFamily="18" charset="0"/>
                  <a:cs typeface="Times New Roman" pitchFamily="18" charset="0"/>
                </a:rPr>
                <a:t>Оборона и безопасность государства. Военные науки.</a:t>
              </a:r>
            </a:p>
          </p:txBody>
        </p:sp>
        <p:sp>
          <p:nvSpPr>
            <p:cNvPr id="30" name="Скругленный прямоугольник 29"/>
            <p:cNvSpPr/>
            <p:nvPr/>
          </p:nvSpPr>
          <p:spPr bwMode="auto">
            <a:xfrm>
              <a:off x="11905309" y="2838581"/>
              <a:ext cx="2555656" cy="779482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300" b="1" dirty="0" smtClean="0">
                  <a:solidFill>
                    <a:srgbClr val="292934"/>
                  </a:solidFill>
                  <a:cs typeface="Times New Roman" pitchFamily="18" charset="0"/>
                </a:rPr>
                <a:t>всего</a:t>
              </a:r>
              <a:endParaRPr lang="ru-RU" sz="3300" b="1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 bwMode="auto">
            <a:xfrm>
              <a:off x="11842465" y="3762277"/>
              <a:ext cx="2618500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46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2" name="Скругленный прямоугольник 31"/>
            <p:cNvSpPr/>
            <p:nvPr/>
          </p:nvSpPr>
          <p:spPr bwMode="auto">
            <a:xfrm>
              <a:off x="11842465" y="5124088"/>
              <a:ext cx="2618500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216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3" name="Скругленный прямоугольник 32"/>
            <p:cNvSpPr/>
            <p:nvPr/>
          </p:nvSpPr>
          <p:spPr bwMode="auto">
            <a:xfrm>
              <a:off x="11993757" y="6456691"/>
              <a:ext cx="2467211" cy="111902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5" name="Скругленный прямоугольник 34"/>
            <p:cNvSpPr/>
            <p:nvPr/>
          </p:nvSpPr>
          <p:spPr bwMode="auto">
            <a:xfrm>
              <a:off x="11993757" y="7743659"/>
              <a:ext cx="2467211" cy="110806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24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 bwMode="auto">
            <a:xfrm>
              <a:off x="11993757" y="9125549"/>
              <a:ext cx="2467211" cy="604236"/>
            </a:xfrm>
            <a:prstGeom prst="round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64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 bwMode="auto">
            <a:xfrm>
              <a:off x="11972809" y="9895905"/>
              <a:ext cx="2488156" cy="92187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 bwMode="auto">
            <a:xfrm>
              <a:off x="11993757" y="12070057"/>
              <a:ext cx="2467211" cy="606062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71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 bwMode="auto">
            <a:xfrm>
              <a:off x="11993757" y="13079551"/>
              <a:ext cx="2467211" cy="116283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19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 bwMode="auto">
            <a:xfrm>
              <a:off x="14638056" y="2838581"/>
              <a:ext cx="2402039" cy="779482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300" b="1" dirty="0" smtClean="0">
                  <a:solidFill>
                    <a:srgbClr val="292934"/>
                  </a:solidFill>
                  <a:cs typeface="Times New Roman" pitchFamily="18" charset="0"/>
                </a:rPr>
                <a:t>В МОН</a:t>
              </a:r>
              <a:endParaRPr lang="ru-RU" sz="3300" b="1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 bwMode="auto">
            <a:xfrm>
              <a:off x="14638059" y="3762277"/>
              <a:ext cx="2402032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32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 bwMode="auto">
            <a:xfrm>
              <a:off x="14638056" y="5124088"/>
              <a:ext cx="2469536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119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 bwMode="auto">
            <a:xfrm>
              <a:off x="14638056" y="6456691"/>
              <a:ext cx="2469536" cy="111902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 bwMode="auto">
            <a:xfrm>
              <a:off x="14638056" y="7721753"/>
              <a:ext cx="2469536" cy="1097116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 bwMode="auto">
            <a:xfrm>
              <a:off x="14725118" y="9094953"/>
              <a:ext cx="2314974" cy="604234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39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 bwMode="auto">
            <a:xfrm>
              <a:off x="14638059" y="9895905"/>
              <a:ext cx="2402035" cy="92187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6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8" name="Скругленный прямоугольник 47"/>
            <p:cNvSpPr/>
            <p:nvPr/>
          </p:nvSpPr>
          <p:spPr bwMode="auto">
            <a:xfrm>
              <a:off x="14638056" y="11160965"/>
              <a:ext cx="2402032" cy="60241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49" name="Скругленный прямоугольник 48"/>
            <p:cNvSpPr/>
            <p:nvPr/>
          </p:nvSpPr>
          <p:spPr bwMode="auto">
            <a:xfrm>
              <a:off x="14638056" y="12090138"/>
              <a:ext cx="2402032" cy="602410"/>
            </a:xfrm>
            <a:prstGeom prst="roundRect">
              <a:avLst/>
            </a:prstGeom>
            <a:solidFill>
              <a:srgbClr val="FFFF00"/>
            </a:solidFill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61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0" name="Скругленный прямоугольник 49"/>
            <p:cNvSpPr/>
            <p:nvPr/>
          </p:nvSpPr>
          <p:spPr bwMode="auto">
            <a:xfrm>
              <a:off x="14638056" y="13079551"/>
              <a:ext cx="2402032" cy="116283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1" name="Скругленный прямоугольник 50"/>
            <p:cNvSpPr/>
            <p:nvPr/>
          </p:nvSpPr>
          <p:spPr bwMode="auto">
            <a:xfrm>
              <a:off x="12014135" y="11079677"/>
              <a:ext cx="2446826" cy="683698"/>
            </a:xfrm>
            <a:prstGeom prst="round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29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 bwMode="auto">
            <a:xfrm>
              <a:off x="17230344" y="2814739"/>
              <a:ext cx="2402039" cy="779482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300" b="1" dirty="0" smtClean="0">
                  <a:solidFill>
                    <a:srgbClr val="292934"/>
                  </a:solidFill>
                  <a:cs typeface="Times New Roman" pitchFamily="18" charset="0"/>
                </a:rPr>
                <a:t>С СПК</a:t>
              </a:r>
              <a:endParaRPr lang="ru-RU" sz="3300" b="1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 bwMode="auto">
            <a:xfrm>
              <a:off x="17230347" y="3738435"/>
              <a:ext cx="2402032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6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 bwMode="auto">
            <a:xfrm>
              <a:off x="17230344" y="5100246"/>
              <a:ext cx="2469536" cy="1128149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3" name="Скругленный прямоугольник 52"/>
            <p:cNvSpPr/>
            <p:nvPr/>
          </p:nvSpPr>
          <p:spPr bwMode="auto">
            <a:xfrm>
              <a:off x="17230344" y="6432849"/>
              <a:ext cx="2469536" cy="111902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4" name="Скругленный прямоугольник 53"/>
            <p:cNvSpPr/>
            <p:nvPr/>
          </p:nvSpPr>
          <p:spPr bwMode="auto">
            <a:xfrm>
              <a:off x="17230344" y="7697911"/>
              <a:ext cx="2469536" cy="1097116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 bwMode="auto">
            <a:xfrm>
              <a:off x="17317406" y="9071111"/>
              <a:ext cx="2314974" cy="604234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10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 bwMode="auto">
            <a:xfrm>
              <a:off x="17230347" y="9872063"/>
              <a:ext cx="2402035" cy="92187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 bwMode="auto">
            <a:xfrm>
              <a:off x="17230344" y="11137123"/>
              <a:ext cx="2402032" cy="602410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2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8" name="Скругленный прямоугольник 57"/>
            <p:cNvSpPr/>
            <p:nvPr/>
          </p:nvSpPr>
          <p:spPr bwMode="auto">
            <a:xfrm>
              <a:off x="17230344" y="12066296"/>
              <a:ext cx="2402032" cy="602410"/>
            </a:xfrm>
            <a:prstGeom prst="roundRect">
              <a:avLst/>
            </a:prstGeom>
            <a:solidFill>
              <a:srgbClr val="FFFF00"/>
            </a:solidFill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50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  <p:sp>
          <p:nvSpPr>
            <p:cNvPr id="59" name="Скругленный прямоугольник 58"/>
            <p:cNvSpPr/>
            <p:nvPr/>
          </p:nvSpPr>
          <p:spPr bwMode="auto">
            <a:xfrm>
              <a:off x="17230344" y="13055709"/>
              <a:ext cx="2402032" cy="1162833"/>
            </a:xfrm>
            <a:prstGeom prst="round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1014222">
                <a:defRPr/>
              </a:pPr>
              <a:r>
                <a:rPr lang="ru-RU" sz="3100" dirty="0" smtClean="0">
                  <a:solidFill>
                    <a:srgbClr val="292934"/>
                  </a:solidFill>
                  <a:cs typeface="Times New Roman" pitchFamily="18" charset="0"/>
                </a:rPr>
                <a:t>0</a:t>
              </a:r>
              <a:endParaRPr lang="ru-RU" sz="3100" dirty="0">
                <a:solidFill>
                  <a:srgbClr val="292934"/>
                </a:solidFill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8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5045848" y="1717725"/>
            <a:ext cx="14614699" cy="201622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 smtClean="0"/>
              <a:t>Сроки разработки и утверждения ФГОС ВО 3++</a:t>
            </a:r>
            <a:endParaRPr lang="ru-RU" altLang="ru-RU" sz="3600" b="1" i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650828" y="8881716"/>
            <a:ext cx="3852040" cy="1091843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Calibri"/>
              </a:rPr>
              <a:t>15 ноября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177959" y="8155777"/>
            <a:ext cx="8004066" cy="2130900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Проведены общественное обсуждение, независимая экспертиза, получены заключения НСПК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50828" y="11062244"/>
            <a:ext cx="3852040" cy="1091843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Calibri"/>
              </a:rPr>
              <a:t>30 ноября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177959" y="10590058"/>
            <a:ext cx="8004066" cy="1698051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Рассмотрены на Совете </a:t>
            </a:r>
            <a:r>
              <a:rPr lang="ru-RU" sz="3200" b="1" dirty="0">
                <a:solidFill>
                  <a:schemeClr val="bg1"/>
                </a:solidFill>
              </a:rPr>
              <a:t>по </a:t>
            </a:r>
            <a:r>
              <a:rPr lang="ru-RU" sz="3200" b="1" dirty="0" smtClean="0">
                <a:solidFill>
                  <a:schemeClr val="bg1"/>
                </a:solidFill>
              </a:rPr>
              <a:t>ФГОС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97720" y="4679803"/>
            <a:ext cx="3852040" cy="1091843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Calibri"/>
              </a:rPr>
              <a:t>1 октября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177959" y="4499785"/>
            <a:ext cx="8004066" cy="1451881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Проекты всех ФГОС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650828" y="6637351"/>
            <a:ext cx="3852040" cy="1091843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Calibri"/>
              </a:rPr>
              <a:t>15 октября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177959" y="6088476"/>
            <a:ext cx="8004066" cy="1872208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Согласованы с СПК, получены экспертные заключения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50828" y="12801187"/>
            <a:ext cx="3852040" cy="1091843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Calibri"/>
              </a:rPr>
              <a:t>31 декабря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177959" y="12329001"/>
            <a:ext cx="8004066" cy="1698051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Утверждены приказом Минобрнауки</a:t>
            </a:r>
            <a:endParaRPr lang="ru-RU" sz="3200" b="1" kern="0" dirty="0">
              <a:solidFill>
                <a:schemeClr val="bg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751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азвание 1"/>
          <p:cNvSpPr txBox="1">
            <a:spLocks/>
          </p:cNvSpPr>
          <p:nvPr/>
        </p:nvSpPr>
        <p:spPr bwMode="auto">
          <a:xfrm>
            <a:off x="2627109" y="6298269"/>
            <a:ext cx="15062610" cy="264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2" rIns="91405" bIns="45702" anchor="ctr"/>
          <a:lstStyle>
            <a:lvl1pPr defTabSz="10160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60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60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60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60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8800" b="1" dirty="0">
                <a:solidFill>
                  <a:srgbClr val="2C3E50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02052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азвание 1"/>
          <p:cNvSpPr>
            <a:spLocks noGrp="1"/>
          </p:cNvSpPr>
          <p:nvPr>
            <p:ph type="title"/>
          </p:nvPr>
        </p:nvSpPr>
        <p:spPr>
          <a:xfrm>
            <a:off x="3832752" y="1429693"/>
            <a:ext cx="15987768" cy="128515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ОРГАНИЗАЦИОННАЯ СТРУКТУРА УПРАВЛЕНИЯ</a:t>
            </a:r>
            <a:r>
              <a:rPr lang="en-US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/>
            </a:r>
            <a:br>
              <a:rPr lang="en-US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ru-RU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РАЗРАБОТКИ УЧЕБНО-МЕТОДИЧЕСКОГО ОБЕСПЕЧЕНИЯ</a:t>
            </a:r>
            <a:br>
              <a:rPr lang="ru-RU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ru-RU" altLang="ru-RU" sz="48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ОБРАЗОВАТЕЛЬНОГО ПРОЦЕССА</a:t>
            </a:r>
            <a:endParaRPr lang="ru-RU" altLang="ru-RU" sz="48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03123" y="11292603"/>
            <a:ext cx="4663505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учебно-методических</a:t>
            </a:r>
            <a:r>
              <a:rPr lang="en-US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объединений</a:t>
            </a:r>
            <a:r>
              <a:rPr lang="en-US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*</a:t>
            </a:r>
            <a:endParaRPr lang="ru-RU" sz="3000" b="1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87956" y="8585754"/>
            <a:ext cx="6846455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укрупненных групп профессий, специальностей и направлений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92160" y="7458168"/>
            <a:ext cx="3709718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>
                <a:solidFill>
                  <a:schemeClr val="bg2">
                    <a:lumMod val="50000"/>
                  </a:schemeClr>
                </a:solidFill>
                <a:latin typeface="+mn-lt"/>
                <a:cs typeface="Times New Roman" pitchFamily="18" charset="0"/>
              </a:rPr>
              <a:t>областей образования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61768" y="11298748"/>
            <a:ext cx="5720415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ФЕДЕРАЛЬНЫЕ ОРГАНЫ ИСПОЛНИТЕЛЬНОЙ ВЛАСТИ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61768" y="4769518"/>
            <a:ext cx="5720415" cy="553943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МИНОБРНАУКИ РОССИИ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603637" y="4610504"/>
            <a:ext cx="4985583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 eaLnBrk="1" hangingPunct="1">
              <a:defRPr/>
            </a:pPr>
            <a:r>
              <a:rPr lang="ru-RU" sz="3000" b="1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координационных советов </a:t>
            </a:r>
            <a:endParaRPr lang="en-US" sz="3000" b="1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000" b="1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по областям образования</a:t>
            </a:r>
            <a:endParaRPr lang="ru-RU" sz="3000" b="1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69798" y="4594176"/>
            <a:ext cx="1056908" cy="101576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6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298182" y="11231989"/>
            <a:ext cx="1056908" cy="101576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+mn-lt"/>
              </a:rPr>
              <a:t>57</a:t>
            </a:r>
            <a:endParaRPr lang="ru-RU" sz="6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15148" y="7417658"/>
            <a:ext cx="1056908" cy="101576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+mn-lt"/>
              </a:rPr>
              <a:t>9</a:t>
            </a:r>
            <a:endParaRPr lang="ru-RU" sz="6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19582" y="8585594"/>
            <a:ext cx="1056908" cy="101576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57</a:t>
            </a:r>
            <a:endParaRPr lang="ru-RU" sz="6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1388" y="12810794"/>
            <a:ext cx="18811263" cy="2246714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Научно-методические, экспертные и иные советы, секции, рабочие группы</a:t>
            </a:r>
            <a:r>
              <a:rPr lang="ru-RU" altLang="ru-RU" sz="2800" b="1" dirty="0" smtClean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, отделения</a:t>
            </a:r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: </a:t>
            </a:r>
          </a:p>
          <a:p>
            <a:pPr marL="342708" indent="-342708">
              <a:buFont typeface="Calibri" panose="020F0502020204030204" pitchFamily="34" charset="0"/>
              <a:buChar char="―"/>
            </a:pPr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по уровням высшего образования;</a:t>
            </a:r>
          </a:p>
          <a:p>
            <a:pPr marL="342708" indent="-342708">
              <a:buFont typeface="Calibri" panose="020F0502020204030204" pitchFamily="34" charset="0"/>
              <a:buChar char="―"/>
            </a:pPr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по направленностям (профилям) образовательных программ; </a:t>
            </a:r>
          </a:p>
          <a:p>
            <a:pPr marL="342708" indent="-342708">
              <a:buFont typeface="Calibri" panose="020F0502020204030204" pitchFamily="34" charset="0"/>
              <a:buChar char="―"/>
            </a:pPr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по направлениям подготовки и специальностям;</a:t>
            </a:r>
          </a:p>
          <a:p>
            <a:pPr marL="342708" indent="-342708">
              <a:buFont typeface="Calibri" panose="020F0502020204030204" pitchFamily="34" charset="0"/>
              <a:buChar char="―"/>
            </a:pPr>
            <a:r>
              <a:rPr lang="ru-RU" altLang="ru-RU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по обеспечению деятельности УМО в отдельных субъектах РФ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60299" y="12704469"/>
            <a:ext cx="1056908" cy="769520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endParaRPr lang="ru-RU" sz="44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13124" y="4366225"/>
            <a:ext cx="5904656" cy="1397660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806484" y="4384685"/>
            <a:ext cx="5904656" cy="1397660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021508" y="11029825"/>
            <a:ext cx="5904656" cy="1397660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374436" y="11039901"/>
            <a:ext cx="6336704" cy="1397660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464388" y="8418105"/>
            <a:ext cx="9892584" cy="1397660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cxnSp>
        <p:nvCxnSpPr>
          <p:cNvPr id="4" name="Прямая со стрелкой 3"/>
          <p:cNvCxnSpPr>
            <a:stCxn id="18" idx="3"/>
            <a:endCxn id="19" idx="1"/>
          </p:cNvCxnSpPr>
          <p:nvPr/>
        </p:nvCxnSpPr>
        <p:spPr>
          <a:xfrm>
            <a:off x="7926164" y="11728655"/>
            <a:ext cx="2448272" cy="100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381548" y="6647413"/>
            <a:ext cx="13681520" cy="3528392"/>
          </a:xfrm>
          <a:prstGeom prst="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 стрелкой 34"/>
          <p:cNvCxnSpPr>
            <a:endCxn id="17" idx="1"/>
          </p:cNvCxnSpPr>
          <p:nvPr/>
        </p:nvCxnSpPr>
        <p:spPr>
          <a:xfrm>
            <a:off x="7998172" y="5063237"/>
            <a:ext cx="2808312" cy="202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2013124" y="5782345"/>
            <a:ext cx="48644" cy="52474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16389062" y="5782345"/>
            <a:ext cx="0" cy="52575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Стрелка вниз 38"/>
          <p:cNvSpPr/>
          <p:nvPr/>
        </p:nvSpPr>
        <p:spPr>
          <a:xfrm rot="10800000">
            <a:off x="13132836" y="5848872"/>
            <a:ext cx="1224136" cy="1609295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>
            <a:off x="13234411" y="9454572"/>
            <a:ext cx="1224136" cy="160929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96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азвание 1"/>
          <p:cNvSpPr>
            <a:spLocks noGrp="1"/>
          </p:cNvSpPr>
          <p:nvPr>
            <p:ph type="title"/>
          </p:nvPr>
        </p:nvSpPr>
        <p:spPr>
          <a:xfrm>
            <a:off x="3772237" y="1213669"/>
            <a:ext cx="16551942" cy="128515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ОРГАНИЗАЦИОННАЯ СТРУКТУРА УПРАВЛЕНИЯ</a:t>
            </a:r>
            <a:r>
              <a:rPr lang="en-US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/>
            </a:r>
            <a:br>
              <a:rPr lang="en-US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ru-RU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РАЗРАБОТКИ УЧЕБНО-МЕТОДИЧЕСКОГО ОБЕСПЕЧЕНИЯ</a:t>
            </a:r>
            <a:br>
              <a:rPr lang="ru-RU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ru-RU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ОБРАЗОВАТЕЛЬНОГО ПРОЦЕССА</a:t>
            </a:r>
            <a:endParaRPr lang="ru-RU" altLang="ru-RU" sz="49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754468" y="9138617"/>
            <a:ext cx="3473857" cy="576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65" tIns="96932" rIns="193865" bIns="96932" rtlCol="0" anchor="ctr"/>
          <a:lstStyle/>
          <a:p>
            <a:pPr algn="ctr"/>
            <a:r>
              <a:rPr lang="ru-RU" b="1" i="1" dirty="0" smtClean="0">
                <a:solidFill>
                  <a:srgbClr val="000000"/>
                </a:solidFill>
              </a:rPr>
              <a:t>ФГОС ВО</a:t>
            </a:r>
            <a:endParaRPr lang="ru-RU" b="1" i="1" dirty="0">
              <a:solidFill>
                <a:srgbClr val="0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5400000">
            <a:off x="15039965" y="9987084"/>
            <a:ext cx="5759998" cy="4063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93865" tIns="96932" rIns="193865" bIns="96932" rtlCol="0" anchor="ctr"/>
          <a:lstStyle/>
          <a:p>
            <a:pPr algn="ctr"/>
            <a:r>
              <a:rPr lang="ru-RU" sz="3000" b="1" i="1" dirty="0" smtClean="0">
                <a:solidFill>
                  <a:srgbClr val="000000"/>
                </a:solidFill>
              </a:rPr>
              <a:t>ПРОФЕССИОНАЛЬНЫ</a:t>
            </a:r>
            <a:r>
              <a:rPr lang="ru-RU" sz="3000" b="1" i="1" dirty="0" smtClean="0">
                <a:solidFill>
                  <a:schemeClr val="bg2">
                    <a:lumMod val="50000"/>
                  </a:schemeClr>
                </a:solidFill>
              </a:rPr>
              <a:t>Е </a:t>
            </a:r>
            <a:r>
              <a:rPr lang="ru-RU" sz="3000" b="1" i="1" dirty="0" smtClean="0">
                <a:solidFill>
                  <a:srgbClr val="000000"/>
                </a:solidFill>
              </a:rPr>
              <a:t>СТАНДАРТЫ</a:t>
            </a:r>
            <a:endParaRPr lang="ru-RU" sz="3000" b="1" i="1" dirty="0">
              <a:solidFill>
                <a:srgbClr val="00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1692" y="13357305"/>
            <a:ext cx="4959705" cy="15413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65" tIns="96932" rIns="193865" bIns="96932" rtlCol="0" anchor="ctr"/>
          <a:lstStyle/>
          <a:p>
            <a:pPr algn="ctr"/>
            <a:r>
              <a:rPr lang="ru-RU" sz="3000" b="1" i="1" dirty="0" smtClean="0">
                <a:solidFill>
                  <a:srgbClr val="000000"/>
                </a:solidFill>
              </a:rPr>
              <a:t>БАКАЛАВРИАТ</a:t>
            </a:r>
            <a:endParaRPr lang="ru-RU" sz="3000" b="1" i="1" dirty="0">
              <a:solidFill>
                <a:srgbClr val="0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85673" y="11150773"/>
            <a:ext cx="4248472" cy="15046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65" tIns="96932" rIns="193865" bIns="96932" rtlCol="0" anchor="ctr"/>
          <a:lstStyle/>
          <a:p>
            <a:pPr algn="ctr"/>
            <a:r>
              <a:rPr lang="ru-RU" sz="3000" b="1" i="1" dirty="0" smtClean="0">
                <a:solidFill>
                  <a:srgbClr val="000000"/>
                </a:solidFill>
              </a:rPr>
              <a:t>МАГИСТРАТУРА, СПЕЦИАЛИТЕТ</a:t>
            </a:r>
            <a:endParaRPr lang="ru-RU" sz="3000" b="1" i="1" dirty="0">
              <a:solidFill>
                <a:srgbClr val="00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463329" y="9090762"/>
            <a:ext cx="3672408" cy="14839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65" tIns="96932" rIns="193865" bIns="96932" rtlCol="0" anchor="ctr"/>
          <a:lstStyle/>
          <a:p>
            <a:pPr algn="ctr"/>
            <a:r>
              <a:rPr lang="ru-RU" sz="3000" b="1" i="1" dirty="0" smtClean="0">
                <a:solidFill>
                  <a:srgbClr val="000000"/>
                </a:solidFill>
              </a:rPr>
              <a:t>АСПИРАНТУРА,</a:t>
            </a:r>
          </a:p>
          <a:p>
            <a:pPr algn="ctr"/>
            <a:r>
              <a:rPr lang="ru-RU" sz="3000" b="1" i="1" dirty="0" err="1" smtClean="0">
                <a:solidFill>
                  <a:srgbClr val="000000"/>
                </a:solidFill>
              </a:rPr>
              <a:t>АССИСТЕНТУРА</a:t>
            </a:r>
            <a:r>
              <a:rPr lang="ru-RU" sz="3000" b="1" i="1" dirty="0" smtClean="0">
                <a:solidFill>
                  <a:srgbClr val="000000"/>
                </a:solidFill>
              </a:rPr>
              <a:t>,</a:t>
            </a:r>
            <a:br>
              <a:rPr lang="ru-RU" sz="3000" b="1" i="1" dirty="0" smtClean="0">
                <a:solidFill>
                  <a:srgbClr val="000000"/>
                </a:solidFill>
              </a:rPr>
            </a:br>
            <a:r>
              <a:rPr lang="ru-RU" sz="3000" b="1" i="1" dirty="0" smtClean="0">
                <a:solidFill>
                  <a:srgbClr val="000000"/>
                </a:solidFill>
              </a:rPr>
              <a:t>ОРДИНАТУРА</a:t>
            </a:r>
            <a:r>
              <a:rPr lang="ru-RU" sz="3000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ru-RU" sz="3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20229" y="4000206"/>
            <a:ext cx="5576104" cy="3785597"/>
          </a:xfrm>
          <a:prstGeom prst="rect">
            <a:avLst/>
          </a:prstGeom>
        </p:spPr>
        <p:txBody>
          <a:bodyPr wrap="square" lIns="91388" tIns="45693" rIns="91388" bIns="45693">
            <a:spAutoFit/>
          </a:bodyPr>
          <a:lstStyle/>
          <a:p>
            <a:pPr algn="ctr"/>
            <a:r>
              <a:rPr lang="ru-RU" sz="3000" b="1" dirty="0">
                <a:solidFill>
                  <a:srgbClr val="000000"/>
                </a:solidFill>
                <a:latin typeface="+mn-lt"/>
              </a:rPr>
              <a:t>ФЕДЕРАЛЬНЫЙ ЗАКОН</a:t>
            </a:r>
            <a:endParaRPr lang="ru-RU" sz="3000" dirty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lang="ru-RU" sz="3000" b="1" dirty="0">
                <a:solidFill>
                  <a:srgbClr val="000000"/>
                </a:solidFill>
                <a:latin typeface="+mn-lt"/>
              </a:rPr>
              <a:t>«О внесении изменений в трудовой кодекс российской федерации и статьи 11 и 73 федерального закона «Об образовании в российской федерации« от 02.05.2015</a:t>
            </a:r>
          </a:p>
          <a:p>
            <a:pPr algn="ctr"/>
            <a:r>
              <a:rPr lang="ru-RU" sz="3000" b="1" dirty="0">
                <a:solidFill>
                  <a:srgbClr val="000000"/>
                </a:solidFill>
                <a:latin typeface="+mn-lt"/>
              </a:rPr>
              <a:t>№ 122-ФЗ</a:t>
            </a:r>
            <a:endParaRPr lang="ru-RU" sz="30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881807" y="3445917"/>
            <a:ext cx="13781660" cy="3785597"/>
          </a:xfrm>
          <a:prstGeom prst="rect">
            <a:avLst/>
          </a:prstGeom>
        </p:spPr>
        <p:txBody>
          <a:bodyPr wrap="square" lIns="91388" tIns="45693" rIns="91388" bIns="45693">
            <a:spAutoFit/>
          </a:bodyPr>
          <a:lstStyle/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+mn-lt"/>
                <a:hlinkClick r:id="rId3"/>
              </a:rPr>
              <a:t>часть </a:t>
            </a:r>
            <a:r>
              <a:rPr lang="ru-RU" sz="2400" dirty="0">
                <a:solidFill>
                  <a:srgbClr val="000000"/>
                </a:solidFill>
                <a:latin typeface="+mn-lt"/>
                <a:hlinkClick r:id="rId3"/>
              </a:rPr>
              <a:t>7 статьи 11</a:t>
            </a:r>
            <a:r>
              <a:rPr lang="ru-RU" sz="2400" dirty="0">
                <a:solidFill>
                  <a:srgbClr val="000000"/>
                </a:solidFill>
                <a:latin typeface="+mn-lt"/>
              </a:rPr>
              <a:t> изложить в следующей редакции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:</a:t>
            </a:r>
          </a:p>
          <a:p>
            <a:pPr algn="just"/>
            <a:endParaRPr lang="ru-RU" sz="2400" dirty="0">
              <a:solidFill>
                <a:srgbClr val="000000"/>
              </a:solidFill>
              <a:latin typeface="+mn-lt"/>
            </a:endParaRP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«7</a:t>
            </a:r>
            <a:r>
              <a:rPr lang="ru-RU" sz="2400" dirty="0">
                <a:solidFill>
                  <a:srgbClr val="000000"/>
                </a:solidFill>
                <a:latin typeface="+mn-lt"/>
              </a:rPr>
              <a:t>. Формирование требований федеральных государственных образовательных стандартов профессионального образования к результатам освоения основных образовательных программ профессионального образования в части профессиональной компетенции осуществляется на основе соответствующих профессиональных стандартов (при наличии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)»</a:t>
            </a:r>
          </a:p>
          <a:p>
            <a:pPr algn="just"/>
            <a:endParaRPr lang="ru-RU" sz="2400" dirty="0" smtClean="0">
              <a:solidFill>
                <a:srgbClr val="000000"/>
              </a:solidFill>
              <a:latin typeface="+mn-lt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+mn-lt"/>
              </a:rPr>
              <a:t>ФГОС ПО, </a:t>
            </a:r>
            <a:r>
              <a:rPr lang="ru-RU" sz="2400" dirty="0" err="1">
                <a:solidFill>
                  <a:srgbClr val="000000"/>
                </a:solidFill>
                <a:latin typeface="+mn-lt"/>
              </a:rPr>
              <a:t>утвержденные</a:t>
            </a:r>
            <a:r>
              <a:rPr lang="ru-RU" sz="2400" dirty="0">
                <a:solidFill>
                  <a:srgbClr val="000000"/>
                </a:solidFill>
                <a:latin typeface="+mn-lt"/>
              </a:rPr>
              <a:t> до 1 июля 2016 года, подлежат приведению в соответствие с требованиями, установленными </a:t>
            </a:r>
            <a:r>
              <a:rPr lang="ru-RU" sz="2400" dirty="0">
                <a:solidFill>
                  <a:srgbClr val="000000"/>
                </a:solidFill>
                <a:latin typeface="+mn-lt"/>
                <a:hlinkClick r:id="rId3"/>
              </a:rPr>
              <a:t>частью 7 статьи 11</a:t>
            </a:r>
            <a:r>
              <a:rPr lang="ru-RU" sz="2400" dirty="0">
                <a:solidFill>
                  <a:srgbClr val="000000"/>
                </a:solidFill>
                <a:latin typeface="+mn-lt"/>
              </a:rPr>
              <a:t> Федерального закона от 29 декабря 2012 года 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№ 273-ФЗ </a:t>
            </a:r>
            <a:r>
              <a:rPr lang="ru-RU" sz="2400" dirty="0">
                <a:solidFill>
                  <a:srgbClr val="000000"/>
                </a:solidFill>
                <a:latin typeface="+mn-lt"/>
              </a:rPr>
              <a:t>в течение одного года с 1 июля 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2016 года</a:t>
            </a:r>
            <a:endParaRPr lang="ru-RU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2" name="Двойная стрелка влево/вправо 31"/>
          <p:cNvSpPr/>
          <p:nvPr/>
        </p:nvSpPr>
        <p:spPr>
          <a:xfrm>
            <a:off x="12894686" y="11150773"/>
            <a:ext cx="2520279" cy="828861"/>
          </a:xfrm>
          <a:prstGeom prst="leftRightArrow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8" tIns="45693" rIns="91388" bIns="45693"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881807" y="9138617"/>
            <a:ext cx="1496424" cy="5760000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65" tIns="96932" rIns="193865" bIns="96932" rtlCol="0" anchor="ctr"/>
          <a:lstStyle/>
          <a:p>
            <a:pPr algn="ctr"/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79909" y="8050698"/>
            <a:ext cx="3294483" cy="1015608"/>
          </a:xfrm>
          <a:prstGeom prst="rect">
            <a:avLst/>
          </a:prstGeom>
          <a:noFill/>
        </p:spPr>
        <p:txBody>
          <a:bodyPr wrap="square" lIns="91388" tIns="45693" rIns="91388" bIns="45693" rtlCol="0">
            <a:spAutoFit/>
          </a:bodyPr>
          <a:lstStyle/>
          <a:p>
            <a:pPr algn="ctr"/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УРОВНИ КВАЛИФИКАЦИИ</a:t>
            </a:r>
            <a:endParaRPr lang="ru-RU" sz="3000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72166" y="13663109"/>
            <a:ext cx="509971" cy="861720"/>
          </a:xfrm>
          <a:prstGeom prst="rect">
            <a:avLst/>
          </a:prstGeom>
          <a:noFill/>
          <a:ln w="28575">
            <a:noFill/>
          </a:ln>
        </p:spPr>
        <p:txBody>
          <a:bodyPr wrap="none" lIns="91388" tIns="45693" rIns="91388" bIns="45693" rtlCol="0">
            <a:spAutoFit/>
          </a:bodyPr>
          <a:lstStyle/>
          <a:p>
            <a:r>
              <a:rPr lang="ru-RU" sz="5000" b="1" dirty="0" smtClean="0">
                <a:solidFill>
                  <a:srgbClr val="000000"/>
                </a:solidFill>
                <a:latin typeface="+mn-lt"/>
              </a:rPr>
              <a:t>6</a:t>
            </a:r>
            <a:endParaRPr lang="ru-RU" sz="5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95026" y="11494809"/>
            <a:ext cx="509971" cy="861720"/>
          </a:xfrm>
          <a:prstGeom prst="rect">
            <a:avLst/>
          </a:prstGeom>
          <a:noFill/>
          <a:ln w="28575">
            <a:noFill/>
          </a:ln>
        </p:spPr>
        <p:txBody>
          <a:bodyPr wrap="none" lIns="91388" tIns="45693" rIns="91388" bIns="45693" rtlCol="0">
            <a:spAutoFit/>
          </a:bodyPr>
          <a:lstStyle/>
          <a:p>
            <a:r>
              <a:rPr lang="ru-RU" sz="50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7</a:t>
            </a:r>
            <a:endParaRPr lang="ru-RU" sz="50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95026" y="9482428"/>
            <a:ext cx="509971" cy="861720"/>
          </a:xfrm>
          <a:prstGeom prst="rect">
            <a:avLst/>
          </a:prstGeom>
          <a:noFill/>
          <a:ln w="28575">
            <a:noFill/>
          </a:ln>
        </p:spPr>
        <p:txBody>
          <a:bodyPr wrap="none" lIns="91388" tIns="45693" rIns="91388" bIns="45693" rtlCol="0">
            <a:spAutoFit/>
          </a:bodyPr>
          <a:lstStyle/>
          <a:p>
            <a:r>
              <a:rPr lang="ru-RU" sz="50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8</a:t>
            </a:r>
            <a:endParaRPr lang="ru-RU" sz="50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2602196" y="12442266"/>
            <a:ext cx="3105259" cy="794380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2900" b="1" dirty="0">
                <a:solidFill>
                  <a:srgbClr val="000000"/>
                </a:solidFill>
              </a:rPr>
              <a:t>ФГОС 3++</a:t>
            </a:r>
            <a:endParaRPr lang="ru-RU" altLang="ru-RU" sz="2900" b="1" i="1" dirty="0">
              <a:solidFill>
                <a:srgbClr val="000000"/>
              </a:solidFill>
              <a:latin typeface="Calibri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4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12979516" y="6182223"/>
            <a:ext cx="6264697" cy="3256304"/>
          </a:xfrm>
          <a:prstGeom prst="roundRect">
            <a:avLst>
              <a:gd name="adj" fmla="val 21919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КООРДИНАЦИОННЫЕ СОВЕТЫ (ПО ОБЛАСТЯМ), ФЕДЕРАЛЬНЫЕ УЧЕБНО-МЕТОДИЧЕСКИЕ ОБЪЕДИНЕНИЯ</a:t>
            </a:r>
            <a:endParaRPr lang="ru-RU" altLang="ru-RU" sz="30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2979515" y="9837980"/>
            <a:ext cx="6264697" cy="2335125"/>
          </a:xfrm>
          <a:prstGeom prst="roundRect">
            <a:avLst>
              <a:gd name="adj" fmla="val 29355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ОРГАНИЗАЦИИ, ОСУЩЕСТВЛЯЮЩИЕ ОБРАЗОВАТЕЛЬНУЮ ДЕЯТЕЛЬНОСТЬ</a:t>
            </a:r>
            <a:endParaRPr lang="ru-RU" altLang="ru-RU" sz="3000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443017" y="6182221"/>
            <a:ext cx="4176465" cy="96617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500" b="1" i="1" dirty="0" smtClean="0">
                <a:solidFill>
                  <a:srgbClr val="000000"/>
                </a:solidFill>
                <a:latin typeface="+mn-lt"/>
              </a:rPr>
              <a:t>ФГОС</a:t>
            </a:r>
            <a:endParaRPr lang="ru-RU" altLang="ru-RU" sz="45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443017" y="10650137"/>
            <a:ext cx="4176465" cy="96617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500" b="1" i="1" dirty="0" err="1" smtClean="0">
                <a:solidFill>
                  <a:srgbClr val="000000"/>
                </a:solidFill>
                <a:latin typeface="+mn-lt"/>
              </a:rPr>
              <a:t>ОПОП</a:t>
            </a:r>
            <a:endParaRPr lang="ru-RU" altLang="ru-RU" sz="45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443017" y="8514490"/>
            <a:ext cx="4176465" cy="96617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500" b="1" i="1" dirty="0" err="1" smtClean="0">
                <a:solidFill>
                  <a:srgbClr val="000000"/>
                </a:solidFill>
                <a:latin typeface="+mn-lt"/>
              </a:rPr>
              <a:t>ПООП</a:t>
            </a:r>
            <a:endParaRPr lang="ru-RU" altLang="ru-RU" sz="45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5325" y="8093136"/>
            <a:ext cx="6630806" cy="174484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500" b="1" i="1" dirty="0" smtClean="0">
                <a:solidFill>
                  <a:srgbClr val="000000"/>
                </a:solidFill>
                <a:latin typeface="+mn-lt"/>
              </a:rPr>
              <a:t>ПРОФЕССИОНАЛЬНЫЙ СТАНДАРТ</a:t>
            </a:r>
            <a:endParaRPr lang="ru-RU" altLang="ru-RU" sz="45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" name="Прямая со стрелкой 6"/>
          <p:cNvCxnSpPr>
            <a:stCxn id="12" idx="3"/>
          </p:cNvCxnSpPr>
          <p:nvPr/>
        </p:nvCxnSpPr>
        <p:spPr>
          <a:xfrm>
            <a:off x="6996131" y="8965558"/>
            <a:ext cx="1446886" cy="2119104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12" idx="3"/>
          </p:cNvCxnSpPr>
          <p:nvPr/>
        </p:nvCxnSpPr>
        <p:spPr>
          <a:xfrm flipV="1">
            <a:off x="6996131" y="6665308"/>
            <a:ext cx="1446886" cy="230025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2" idx="3"/>
            <a:endCxn id="14" idx="1"/>
          </p:cNvCxnSpPr>
          <p:nvPr/>
        </p:nvCxnSpPr>
        <p:spPr>
          <a:xfrm>
            <a:off x="6996131" y="8965558"/>
            <a:ext cx="1446886" cy="3202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Название 1"/>
          <p:cNvSpPr txBox="1">
            <a:spLocks/>
          </p:cNvSpPr>
          <p:nvPr/>
        </p:nvSpPr>
        <p:spPr>
          <a:xfrm>
            <a:off x="3764883" y="1861741"/>
            <a:ext cx="15106497" cy="1285155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2pPr>
            <a:lvl3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3pPr>
            <a:lvl4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4pPr>
            <a:lvl5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5pPr>
            <a:lvl6pPr marL="451689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6pPr>
            <a:lvl7pPr marL="903343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7pPr>
            <a:lvl8pPr marL="1355005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8pPr>
            <a:lvl9pPr marL="1806674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9pPr>
          </a:lstStyle>
          <a:p>
            <a:pPr algn="ctr" eaLnBrk="1" hangingPunct="1"/>
            <a:r>
              <a:rPr lang="ru-RU" altLang="ru-RU" sz="49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УРОВНЕВАЯ СТРУКТУРА УЧЁТА ТРЕБОВАНИЙ ПРОФЕССИОНАЛЬНЫХ СТАНДАРТОВ</a:t>
            </a:r>
            <a:endParaRPr lang="ru-RU" altLang="ru-RU" sz="49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83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1445449" y="8558485"/>
            <a:ext cx="7984248" cy="1932353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УНИФИКАЦИЯ ТРЕБОВАНИЙ К УНИВЕРСАЛЬНЫМ КОМПЕТЕНЦИЯМ</a:t>
            </a:r>
          </a:p>
          <a:p>
            <a:pPr algn="ctr" defTabSz="1013842">
              <a:defRPr/>
            </a:pPr>
            <a:r>
              <a:rPr lang="ru-RU" altLang="ru-RU" sz="3000" b="1" i="1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(ЕДИНЫЕ НА УРОВЕНЬ,</a:t>
            </a:r>
          </a:p>
          <a:p>
            <a:pPr algn="ctr" defTabSz="1013842">
              <a:defRPr/>
            </a:pPr>
            <a:r>
              <a:rPr lang="ru-RU" altLang="ru-RU" sz="3000" b="1" i="1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СКВОЗНЫЕ ПО УРОВНЯМ)</a:t>
            </a:r>
            <a:endParaRPr lang="ru-RU" altLang="ru-RU" sz="30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1022509" y="9524660"/>
            <a:ext cx="8004066" cy="3210289"/>
          </a:xfrm>
          <a:prstGeom prst="roundRect">
            <a:avLst>
              <a:gd name="adj" fmla="val 50000"/>
            </a:avLst>
          </a:prstGeom>
          <a:noFill/>
          <a:ln w="57150" cap="flat" cmpd="sng" algn="ctr">
            <a:solidFill>
              <a:schemeClr val="tx1">
                <a:lumMod val="40000"/>
                <a:lumOff val="60000"/>
              </a:schemeClr>
            </a:solidFill>
            <a:prstDash val="solid"/>
          </a:ln>
          <a:effectLst/>
        </p:spPr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ПЕРЕНОС ИЗ ФГОС ВО ПЕРЕЧНЯ ПРОФЕССИОНАЛЬНЫХ КОМПЕТЕНЦИЙ </a:t>
            </a:r>
          </a:p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В </a:t>
            </a:r>
            <a:r>
              <a:rPr lang="ru-RU" sz="3000" b="1" i="1" dirty="0" err="1" smtClean="0">
                <a:solidFill>
                  <a:srgbClr val="000000"/>
                </a:solidFill>
                <a:latin typeface="+mn-lt"/>
              </a:rPr>
              <a:t>ПООП</a:t>
            </a: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, А ТАКЖЕ ОБЪЕКТЫ И ЗАДАЧИ ПРОФЕССИОНАЛЬНОЙ ДЕЯТЕЛЬНОСТИ</a:t>
            </a:r>
            <a:endParaRPr lang="ru-RU" altLang="ru-RU" sz="3000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76051" y="4886077"/>
            <a:ext cx="8004067" cy="966175"/>
          </a:xfrm>
          <a:prstGeom prst="roundRect">
            <a:avLst>
              <a:gd name="adj" fmla="val 50000"/>
            </a:avLst>
          </a:prstGeom>
          <a:noFill/>
          <a:ln w="57150" cap="flat" cmpd="sng" algn="ctr">
            <a:solidFill>
              <a:schemeClr val="tx1">
                <a:lumMod val="40000"/>
                <a:lumOff val="60000"/>
              </a:schemeClr>
            </a:solidFill>
            <a:prstDash val="solid"/>
          </a:ln>
          <a:effectLst/>
        </p:spPr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600" b="1" i="1" dirty="0" smtClean="0">
                <a:solidFill>
                  <a:srgbClr val="000000"/>
                </a:solidFill>
                <a:latin typeface="+mn-lt"/>
              </a:rPr>
              <a:t>РАЗДЕЛЕНИЕ КОМПЕТЕНЦИЙ</a:t>
            </a:r>
            <a:endParaRPr lang="ru-RU" altLang="ru-RU" sz="36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45449" y="7046317"/>
            <a:ext cx="8004067" cy="966175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400" b="1" i="1" dirty="0" smtClean="0">
                <a:solidFill>
                  <a:srgbClr val="000000"/>
                </a:solidFill>
                <a:latin typeface="+mn-lt"/>
              </a:rPr>
              <a:t>ФГОС</a:t>
            </a:r>
            <a:endParaRPr lang="ru-RU" altLang="ru-RU" sz="44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45450" y="11078768"/>
            <a:ext cx="7984248" cy="1932353"/>
          </a:xfrm>
          <a:prstGeom prst="roundRect">
            <a:avLst>
              <a:gd name="adj" fmla="val 50000"/>
            </a:avLst>
          </a:prstGeom>
          <a:noFill/>
          <a:ln w="57150" cap="flat" cmpd="sng" algn="ctr">
            <a:solidFill>
              <a:schemeClr val="tx1">
                <a:lumMod val="40000"/>
                <a:lumOff val="60000"/>
              </a:schemeClr>
            </a:solidFill>
            <a:prstDash val="solid"/>
          </a:ln>
          <a:effectLst/>
        </p:spPr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3000" b="1" i="1" dirty="0" smtClean="0">
                <a:solidFill>
                  <a:srgbClr val="000000"/>
                </a:solidFill>
                <a:latin typeface="+mn-lt"/>
              </a:rPr>
              <a:t>УНИФИКАЦИЯ ТРЕБОВАНИЙ К  ОБЩЕПРОФЕССИОНАЛЬНЫМ КОМПЕТЕНЦИЯМ</a:t>
            </a:r>
          </a:p>
          <a:p>
            <a:pPr algn="ctr" defTabSz="1013842">
              <a:defRPr/>
            </a:pPr>
            <a:r>
              <a:rPr lang="ru-RU" altLang="ru-RU" sz="3000" b="1" i="1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(ЕДИНЫЕ НА </a:t>
            </a:r>
            <a:r>
              <a:rPr lang="ru-RU" altLang="ru-RU" sz="3000" b="1" i="1" dirty="0" err="1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УГНС</a:t>
            </a:r>
            <a:r>
              <a:rPr lang="ru-RU" altLang="ru-RU" sz="3000" b="1" i="1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endParaRPr lang="ru-RU" altLang="ru-RU" sz="30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" name="Прямая со стрелкой 2"/>
          <p:cNvCxnSpPr>
            <a:stCxn id="9" idx="2"/>
            <a:endCxn id="10" idx="0"/>
          </p:cNvCxnSpPr>
          <p:nvPr/>
        </p:nvCxnSpPr>
        <p:spPr>
          <a:xfrm flipH="1">
            <a:off x="5447483" y="5852252"/>
            <a:ext cx="4830602" cy="1194065"/>
          </a:xfrm>
          <a:prstGeom prst="straightConnector1">
            <a:avLst/>
          </a:prstGeom>
          <a:ln w="57150">
            <a:solidFill>
              <a:schemeClr val="bg1">
                <a:lumMod val="8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9" idx="2"/>
          </p:cNvCxnSpPr>
          <p:nvPr/>
        </p:nvCxnSpPr>
        <p:spPr>
          <a:xfrm>
            <a:off x="10278085" y="5852252"/>
            <a:ext cx="4997505" cy="1194065"/>
          </a:xfrm>
          <a:prstGeom prst="straightConnector1">
            <a:avLst/>
          </a:prstGeom>
          <a:ln w="57150">
            <a:solidFill>
              <a:schemeClr val="bg1">
                <a:lumMod val="8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11022508" y="7114897"/>
            <a:ext cx="8004067" cy="966175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248" tIns="45622" rIns="91248" bIns="45622" anchor="ctr"/>
          <a:lstStyle/>
          <a:p>
            <a:pPr algn="ctr" defTabSz="1013842">
              <a:defRPr/>
            </a:pPr>
            <a:r>
              <a:rPr lang="ru-RU" sz="4400" b="1" i="1" dirty="0" err="1" smtClean="0">
                <a:solidFill>
                  <a:srgbClr val="000000"/>
                </a:solidFill>
                <a:latin typeface="+mn-lt"/>
              </a:rPr>
              <a:t>ПООП</a:t>
            </a:r>
            <a:endParaRPr lang="ru-RU" altLang="ru-RU" sz="4400" b="1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3764883" y="1918678"/>
            <a:ext cx="14458425" cy="1285155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2pPr>
            <a:lvl3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3pPr>
            <a:lvl4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4pPr>
            <a:lvl5pPr algn="l" defTabSz="1001151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Arial" charset="0"/>
                <a:cs typeface="Myriad Pro" pitchFamily="34" charset="0"/>
              </a:defRPr>
            </a:lvl5pPr>
            <a:lvl6pPr marL="451689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6pPr>
            <a:lvl7pPr marL="903343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7pPr>
            <a:lvl8pPr marL="1355005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8pPr>
            <a:lvl9pPr marL="1806674" algn="l" defTabSz="1002133" rtl="0" fontAlgn="base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2C3E50"/>
                </a:solidFill>
                <a:latin typeface="Myriad Pro" pitchFamily="34" charset="0"/>
                <a:ea typeface="Myriad Pro" pitchFamily="34" charset="0"/>
                <a:cs typeface="Myriad Pro" pitchFamily="34" charset="0"/>
              </a:defRPr>
            </a:lvl9pPr>
          </a:lstStyle>
          <a:p>
            <a:pPr algn="ctr" defTabSz="1013842">
              <a:lnSpc>
                <a:spcPct val="90000"/>
              </a:lnSpc>
            </a:pPr>
            <a:r>
              <a:rPr lang="ru-RU" altLang="ru-RU" sz="4900" i="1" dirty="0" smtClean="0">
                <a:solidFill>
                  <a:srgbClr val="000000"/>
                </a:solidFill>
                <a:latin typeface="+mn-lt"/>
                <a:cs typeface="Arial" charset="0"/>
              </a:rPr>
              <a:t>ОПТИМИЗАЦИЯ РЕЗУЛЬТАТОВ ОСВОЕНИЯ ОБРАЗОВАТЕЛЬНЫХ ПРОГРАММ</a:t>
            </a:r>
            <a:endParaRPr lang="ru-RU" altLang="ru-RU" sz="4900" i="1" dirty="0">
              <a:solidFill>
                <a:srgbClr val="000000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0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13796" y="1501701"/>
            <a:ext cx="145456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Основные положения актуализации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ФГОС ВО 3++ 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ПООП 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соответствии с профессиональными стандартами были обсуждены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3316" y="4238005"/>
            <a:ext cx="19370152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заседании Национального совета при Президенте РФ по профессиональным квалификациям 2 марта 2016 года;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совещании рабочей группы Национального совета при Президенте Российской Федерации  по профессиональным квалификациям по применению профессиональных стандартов в системе профессионального образования и обучения и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3 марта 2016 г. в НИУ ВШЭ;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расширенном заседании рабочей группы по применению профессиональных стандартов в системе профессионального образования и обучения Национального совета при Президенте Российской Федерации  по профессиональным квалификациям 16 марта 2016 г. в НИУ ВШЭ;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общем собрании членов Ассоциации «Глобальные университеты» 17 марта 2016 г. в НИУ ВШЭ;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совещании-семинаре на тему «Актуализация ФГОС и разработка ПООП по направлениям подготовки (специальностям) высшего образования» для представителей ФУМО «Математические и естественные науки», «Инженерное дело, технологии и технические науки», «Науки об обществе», «Гуманитарные науки», «Образование и педагогические науки» 24-26 марта 2016 г. в учебном центре подготовки руководителей НИУ ВШЭ г. Санкт-Петербург;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совместном совещании в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Рособрнадзоре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17.04.2016 г. с участием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России, ведущих вузов;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заседания руководителей координационных советов по областям образования и федеральных  учебно-методических объединений в системе высшего образования по вопросу актуализации федеральных государственных образовательных стандартов высшего образования и разработке примерных основных образовательных программ высшего образования 28 апреля 2016 г.;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заседании Совета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по науке 19 мая 2016 г.; 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заседании рабочей группы «Клуб проректоров по учебной работе» 20 мая 2016 г.;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99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13796" y="1501701"/>
            <a:ext cx="145456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Основные положения актуализации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ФГОС ВО 3++ 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ПООП 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соответствии с профессиональными стандартами были обсуждены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01428" y="5102101"/>
            <a:ext cx="17857984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рабочей группы Координационного совета по области образования «Инженерное дело, технологии и технические науки» 13.05.2016 г.;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рабочей группы Федерального учебно-методического объединения в системе высшего образования по укрупненной группе специальностей и направлений подготовки 44.00.00 Образование и педагогические науки (07.04, 17.05; 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федерального учебно-методического объединения в системе высшего образования по укрупненной группе специальностей и направлений подготовки 40.00.00 Юриспруденция, 16 мая 2016 г.;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совместном совещании ФУМО по УГНС 21.00.00 «Прикладная геология, горное дело, нефтегазовое дело и  геодезия» и 22.00.00 «Технологии материалов» 17 мая 2016 г. в НИИТУ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МИСиС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ФУМО по УГСН "Науки о Земле" в МГУ имени М.В. Ломоносова 30 мая 2016 г.;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федерального учебно-методического объединения в системе высшего образования по укрупненной группе специальностей и направлений подготовки 07.00.00 Архитектура 01 июня  2016 г.;</a:t>
            </a:r>
          </a:p>
          <a:p>
            <a:pPr marL="539750" indent="-53975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расширенном заседании президиума ФУМО по УГСН "Социология и социальная работа" 03 июня 2016 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39750" indent="-539750"/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т.д.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1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1828" y="2077765"/>
            <a:ext cx="15044783" cy="1249444"/>
          </a:xfrm>
        </p:spPr>
        <p:txBody>
          <a:bodyPr>
            <a:noAutofit/>
          </a:bodyPr>
          <a:lstStyle/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 в макете ФГОС 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404" y="4021981"/>
            <a:ext cx="18902131" cy="106571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Включение сведений о типах задач профессиональной деятельности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Включение 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информации об объеме ОП за один год по очной форме обучения (60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з.е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Установление требования к обязательному включению педагогических модулей, определяемых ПООП, в случае выбора педагогического типа задач профессиональной деятельности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Возращение требования к объемам финансирования НИР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7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Уменьшение доли </a:t>
            </a:r>
            <a:r>
              <a:rPr lang="ru-RU" sz="47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привлеченных работодателей до </a:t>
            </a:r>
            <a:r>
              <a:rPr lang="ru-RU" sz="47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</a:t>
            </a:r>
            <a:endParaRPr lang="ru-RU" sz="47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4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Остепенненность</a:t>
            </a:r>
            <a:r>
              <a:rPr lang="ru-RU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ППС организации (вне зависимости от уровня высшего образования) – 60%</a:t>
            </a:r>
            <a:endParaRPr lang="ru-RU" sz="4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4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7608051" y="8952753"/>
            <a:ext cx="12097344" cy="1278067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Не менее одного проекта ПООП по каждой УГНС</a:t>
            </a:r>
            <a:endParaRPr lang="ru-RU" sz="3600" b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608050" y="10678477"/>
            <a:ext cx="12097345" cy="1698051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Проекты ФГОС по всем направлениям и специальностям подготовки высшего образования</a:t>
            </a:r>
            <a:endParaRPr lang="ru-RU" sz="3600" b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461453" y="4108520"/>
            <a:ext cx="12097345" cy="1857677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 smtClean="0">
              <a:solidFill>
                <a:schemeClr val="bg1"/>
              </a:solidFill>
            </a:endParaRPr>
          </a:p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Направление в КС и ФУМО макета актуализированного ФГОС ВО</a:t>
            </a:r>
            <a:endParaRPr lang="ru-RU" sz="3600" b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61453" y="6182221"/>
            <a:ext cx="12243942" cy="2376264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Согласование с КС перечня универсальных компетенций,</a:t>
            </a:r>
          </a:p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Не менее 2 ФГОС ВО от </a:t>
            </a:r>
            <a:r>
              <a:rPr lang="ru-RU" sz="3600" b="1" dirty="0">
                <a:solidFill>
                  <a:srgbClr val="000000"/>
                </a:solidFill>
                <a:latin typeface="+mn-lt"/>
              </a:rPr>
              <a:t>каждого </a:t>
            </a: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ФУМО</a:t>
            </a:r>
          </a:p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План </a:t>
            </a:r>
            <a:r>
              <a:rPr lang="ru-RU" sz="3600" b="1" dirty="0">
                <a:solidFill>
                  <a:srgbClr val="000000"/>
                </a:solidFill>
                <a:latin typeface="+mn-lt"/>
              </a:rPr>
              <a:t>ФУМО по разработке ПООП до конца года</a:t>
            </a:r>
            <a:endParaRPr lang="ru-RU" sz="3600" b="1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608051" y="12950973"/>
            <a:ext cx="12097344" cy="1278067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91301" tIns="45648" rIns="91301" bIns="45648" anchor="ctr"/>
          <a:lstStyle/>
          <a:p>
            <a:pPr algn="ctr" defTabSz="1012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0000"/>
                </a:solidFill>
                <a:latin typeface="+mn-lt"/>
              </a:rPr>
              <a:t>Совет по ФГОС Минобрнауки России</a:t>
            </a:r>
            <a:endParaRPr lang="ru-RU" sz="3600" b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1135222" y="4518420"/>
            <a:ext cx="4968552" cy="1456662"/>
          </a:xfrm>
          <a:prstGeom prst="rect">
            <a:avLst/>
          </a:prstGeom>
        </p:spPr>
        <p:txBody>
          <a:bodyPr>
            <a:normAutofit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5 июля 2016 г.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245644" y="1573709"/>
            <a:ext cx="16255356" cy="1600678"/>
          </a:xfrm>
          <a:prstGeom prst="rect">
            <a:avLst/>
          </a:prstGeom>
        </p:spPr>
        <p:txBody>
          <a:bodyPr>
            <a:normAutofit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ПЛАН РАБОТ ПО РАЗРАБОТКЕ И УТВЕРЖДЕНИЮ ФГОС 3++, РАЗРАБОТКЕ ПООП 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1188184" y="6642022"/>
            <a:ext cx="4968552" cy="1456662"/>
          </a:xfrm>
          <a:prstGeom prst="rect">
            <a:avLst/>
          </a:prstGeom>
        </p:spPr>
        <p:txBody>
          <a:bodyPr>
            <a:normAutofit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12 июля 2016 г.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1376042" y="13112362"/>
            <a:ext cx="4968552" cy="145666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7 - 8 сентября 2016 г.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103774" y="5037358"/>
            <a:ext cx="9361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6107" y="7117717"/>
            <a:ext cx="9361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156736" y="9546703"/>
            <a:ext cx="9361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Объект 2"/>
          <p:cNvSpPr txBox="1">
            <a:spLocks/>
          </p:cNvSpPr>
          <p:nvPr/>
        </p:nvSpPr>
        <p:spPr>
          <a:xfrm>
            <a:off x="1368381" y="10678477"/>
            <a:ext cx="4968552" cy="145666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lnSpc>
                <a:spcPct val="110000"/>
              </a:lnSpc>
              <a:buFont typeface="Arial" charset="0"/>
              <a:buNone/>
            </a:pPr>
            <a:r>
              <a:rPr lang="ru-RU" sz="4000" b="1" dirty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н</a:t>
            </a:r>
            <a:r>
              <a:rPr lang="ru-RU" sz="40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е позднее </a:t>
            </a:r>
          </a:p>
          <a:p>
            <a:pPr marL="257536" lvl="1" indent="0" algn="ctr">
              <a:lnSpc>
                <a:spcPct val="110000"/>
              </a:lnSpc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31 августа 2016 г.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6192194" y="11294789"/>
            <a:ext cx="9361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Объект 2"/>
          <p:cNvSpPr txBox="1">
            <a:spLocks/>
          </p:cNvSpPr>
          <p:nvPr/>
        </p:nvSpPr>
        <p:spPr>
          <a:xfrm>
            <a:off x="1376042" y="9256035"/>
            <a:ext cx="4968552" cy="1456662"/>
          </a:xfrm>
          <a:prstGeom prst="rect">
            <a:avLst/>
          </a:prstGeom>
        </p:spPr>
        <p:txBody>
          <a:bodyPr>
            <a:normAutofit/>
          </a:bodyPr>
          <a:lstStyle>
            <a:lvl1pPr marL="750888" indent="-750888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7100" kern="1200">
                <a:solidFill>
                  <a:srgbClr val="2C3E50"/>
                </a:solidFill>
                <a:latin typeface="Myriad Pro"/>
                <a:ea typeface="Arial" charset="0"/>
                <a:cs typeface="Myriad Pro"/>
              </a:defRPr>
            </a:lvl1pPr>
            <a:lvl2pPr marL="1630363" indent="-625475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2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2pPr>
            <a:lvl3pPr marL="2508250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53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3pPr>
            <a:lvl4pPr marL="35131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4pPr>
            <a:lvl5pPr marL="4516438" indent="-500063" algn="l" defTabSz="10017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400" kern="1200">
                <a:solidFill>
                  <a:srgbClr val="2C3E50"/>
                </a:solidFill>
                <a:latin typeface="Myriad Pro"/>
                <a:ea typeface="Myriad Pro" pitchFamily="34" charset="0"/>
                <a:cs typeface="Myriad Pro"/>
              </a:defRPr>
            </a:lvl5pPr>
            <a:lvl6pPr marL="5521622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25564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2948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33428" indent="-501971" algn="l" defTabSz="1003937" rtl="0" eaLnBrk="1" latinLnBrk="0" hangingPunct="1">
              <a:spcBef>
                <a:spcPct val="20000"/>
              </a:spcBef>
              <a:buFont typeface="Arial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536" lvl="1" indent="0" algn="ctr">
              <a:buFont typeface="Arial" charset="0"/>
              <a:buNone/>
            </a:pPr>
            <a:r>
              <a:rPr lang="ru-RU" sz="48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</a:rPr>
              <a:t>31 июля 2016 г.</a:t>
            </a:r>
            <a:endParaRPr lang="ru-RU" sz="4800" b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267177" y="13631038"/>
            <a:ext cx="9361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2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0" grpId="0" animBg="1"/>
      <p:bldP spid="23" grpId="0" animBg="1"/>
      <p:bldP spid="14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6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5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1055</Words>
  <Application>Microsoft Office PowerPoint</Application>
  <PresentationFormat>Произвольный</PresentationFormat>
  <Paragraphs>163</Paragraphs>
  <Slides>13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1_Тема Office</vt:lpstr>
      <vt:lpstr>2_Тема Office</vt:lpstr>
      <vt:lpstr>6_Тема Office</vt:lpstr>
      <vt:lpstr>5_Тема Office</vt:lpstr>
      <vt:lpstr>Тема Office</vt:lpstr>
      <vt:lpstr>Презентация PowerPoint</vt:lpstr>
      <vt:lpstr>ОРГАНИЗАЦИОННАЯ СТРУКТУРА УПРАВЛЕНИЯ РАЗРАБОТКИ УЧЕБНО-МЕТОДИЧЕСКОГО ОБЕСПЕЧЕНИЯ ОБРАЗОВАТЕЛЬНОГО ПРОЦЕССА</vt:lpstr>
      <vt:lpstr>ОРГАНИЗАЦИОННАЯ СТРУКТУРА УПРАВЛЕНИЯ РАЗРАБОТКИ УЧЕБНО-МЕТОДИЧЕСКОГО ОБЕСПЕЧЕНИЯ ОБРАЗОВАТЕЛЬНОГО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изменения в макете ФГОС ВО</vt:lpstr>
      <vt:lpstr>Презентация PowerPoint</vt:lpstr>
      <vt:lpstr>Презентация PowerPoint</vt:lpstr>
      <vt:lpstr>НОВАЯ СТРУКТУРА ПЕРЕЧНЯ НАПРАВЛЕНИЙ И СПЕЦИАЛЬНОСТЕЙ ПОДГОТОВКИ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ОБРАЗОВАТЕЛЬНОЙ СЕТИ</dc:title>
  <dc:creator>Герасимчук Дмитрий Леонидович</dc:creator>
  <cp:lastModifiedBy>Sony</cp:lastModifiedBy>
  <cp:revision>322</cp:revision>
  <cp:lastPrinted>2016-09-20T05:48:16Z</cp:lastPrinted>
  <dcterms:created xsi:type="dcterms:W3CDTF">2015-05-20T06:28:35Z</dcterms:created>
  <dcterms:modified xsi:type="dcterms:W3CDTF">2016-09-20T06:44:21Z</dcterms:modified>
</cp:coreProperties>
</file>