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sldIdLst>
    <p:sldId id="256" r:id="rId2"/>
    <p:sldId id="292" r:id="rId3"/>
    <p:sldId id="295" r:id="rId4"/>
    <p:sldId id="323" r:id="rId5"/>
    <p:sldId id="339" r:id="rId6"/>
    <p:sldId id="330" r:id="rId7"/>
    <p:sldId id="344" r:id="rId8"/>
    <p:sldId id="342" r:id="rId9"/>
    <p:sldId id="345" r:id="rId10"/>
    <p:sldId id="336" r:id="rId11"/>
    <p:sldId id="328" r:id="rId12"/>
    <p:sldId id="329" r:id="rId13"/>
    <p:sldId id="337" r:id="rId14"/>
    <p:sldId id="338" r:id="rId15"/>
    <p:sldId id="335" r:id="rId16"/>
    <p:sldId id="297" r:id="rId17"/>
    <p:sldId id="324" r:id="rId18"/>
    <p:sldId id="325" r:id="rId19"/>
    <p:sldId id="298" r:id="rId20"/>
    <p:sldId id="299" r:id="rId21"/>
    <p:sldId id="331" r:id="rId22"/>
    <p:sldId id="300" r:id="rId23"/>
    <p:sldId id="333" r:id="rId24"/>
    <p:sldId id="326" r:id="rId25"/>
    <p:sldId id="332" r:id="rId26"/>
    <p:sldId id="334" r:id="rId27"/>
    <p:sldId id="327" r:id="rId28"/>
    <p:sldId id="340" r:id="rId29"/>
    <p:sldId id="341" r:id="rId30"/>
    <p:sldId id="302" r:id="rId3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E7676B-D0D3-4006-8834-E35C679E7AA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D164CB-34EC-454B-BFA3-15E2094ADD40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b="1" dirty="0" smtClean="0"/>
            <a:t>Совет УМО</a:t>
          </a:r>
          <a:br>
            <a:rPr lang="ru-RU" b="1" dirty="0" smtClean="0"/>
          </a:br>
          <a:r>
            <a:rPr lang="ru-RU" b="1" dirty="0" smtClean="0"/>
            <a:t>Авиационная и ракетно-космическая техника</a:t>
          </a:r>
          <a:endParaRPr lang="ru-RU" b="1" dirty="0"/>
        </a:p>
      </dgm:t>
    </dgm:pt>
    <dgm:pt modelId="{8E608FFF-CD61-46ED-B9ED-B6A0FEF4AFA5}" type="parTrans" cxnId="{93C61E1F-00F1-4507-B7B2-071728C838BB}">
      <dgm:prSet/>
      <dgm:spPr/>
      <dgm:t>
        <a:bodyPr/>
        <a:lstStyle/>
        <a:p>
          <a:endParaRPr lang="ru-RU">
            <a:solidFill>
              <a:schemeClr val="accent1"/>
            </a:solidFill>
          </a:endParaRPr>
        </a:p>
      </dgm:t>
    </dgm:pt>
    <dgm:pt modelId="{3AD5BA48-6F95-49CC-9882-CA9F874B6163}" type="sibTrans" cxnId="{93C61E1F-00F1-4507-B7B2-071728C838BB}">
      <dgm:prSet/>
      <dgm:spPr/>
      <dgm:t>
        <a:bodyPr/>
        <a:lstStyle/>
        <a:p>
          <a:endParaRPr lang="ru-RU">
            <a:solidFill>
              <a:schemeClr val="accent1"/>
            </a:solidFill>
          </a:endParaRPr>
        </a:p>
      </dgm:t>
    </dgm:pt>
    <dgm:pt modelId="{71717EB2-6510-4700-B51F-CFDD2A7EEB35}">
      <dgm:prSet phldrT="[Текст]"/>
      <dgm:spPr>
        <a:solidFill>
          <a:schemeClr val="bg1">
            <a:alpha val="90000"/>
          </a:schemeClr>
        </a:solidFill>
      </dgm:spPr>
      <dgm:t>
        <a:bodyPr anchor="t" anchorCtr="0"/>
        <a:lstStyle/>
        <a:p>
          <a:pPr>
            <a:lnSpc>
              <a:spcPct val="100000"/>
            </a:lnSpc>
          </a:pPr>
          <a:r>
            <a:rPr lang="ru-RU" b="1" dirty="0" smtClean="0"/>
            <a:t>НМС объединения по ракетно-космическому направлению</a:t>
          </a:r>
          <a:endParaRPr lang="ru-RU" b="1" dirty="0"/>
        </a:p>
      </dgm:t>
    </dgm:pt>
    <dgm:pt modelId="{E36C9A34-4B5C-4CA1-A311-15B9B79CF019}" type="parTrans" cxnId="{4C190EF6-0E80-43BA-8A6A-999755C590C9}">
      <dgm:prSet/>
      <dgm:spPr/>
      <dgm:t>
        <a:bodyPr/>
        <a:lstStyle/>
        <a:p>
          <a:endParaRPr lang="ru-RU">
            <a:solidFill>
              <a:schemeClr val="accent1"/>
            </a:solidFill>
          </a:endParaRPr>
        </a:p>
      </dgm:t>
    </dgm:pt>
    <dgm:pt modelId="{2D5399A9-FEEA-4913-AE82-53AD22DE3360}" type="sibTrans" cxnId="{4C190EF6-0E80-43BA-8A6A-999755C590C9}">
      <dgm:prSet/>
      <dgm:spPr/>
      <dgm:t>
        <a:bodyPr/>
        <a:lstStyle/>
        <a:p>
          <a:endParaRPr lang="ru-RU">
            <a:solidFill>
              <a:schemeClr val="accent1"/>
            </a:solidFill>
          </a:endParaRPr>
        </a:p>
      </dgm:t>
    </dgm:pt>
    <dgm:pt modelId="{CB99E5DD-9E99-4E40-81B6-6C63E2D32AF4}">
      <dgm:prSet phldrT="[Текст]"/>
      <dgm:spPr/>
      <dgm:t>
        <a:bodyPr anchor="t" anchorCtr="0"/>
        <a:lstStyle/>
        <a:p>
          <a:pPr>
            <a:lnSpc>
              <a:spcPct val="100000"/>
            </a:lnSpc>
          </a:pPr>
          <a:r>
            <a:rPr lang="ru-RU" b="1" dirty="0" smtClean="0"/>
            <a:t>НМС объединения по авиационному направлению</a:t>
          </a:r>
          <a:endParaRPr lang="ru-RU" b="1" dirty="0"/>
        </a:p>
      </dgm:t>
    </dgm:pt>
    <dgm:pt modelId="{39F83084-D7F4-4BE4-B6B9-572927F49C8E}" type="parTrans" cxnId="{841AC8A6-1DF3-44D9-899A-A3CB59B0908C}">
      <dgm:prSet/>
      <dgm:spPr/>
      <dgm:t>
        <a:bodyPr/>
        <a:lstStyle/>
        <a:p>
          <a:endParaRPr lang="ru-RU">
            <a:solidFill>
              <a:schemeClr val="accent1"/>
            </a:solidFill>
          </a:endParaRPr>
        </a:p>
      </dgm:t>
    </dgm:pt>
    <dgm:pt modelId="{03903E76-B52B-4D5C-B5E0-9CF9198EF7D2}" type="sibTrans" cxnId="{841AC8A6-1DF3-44D9-899A-A3CB59B0908C}">
      <dgm:prSet/>
      <dgm:spPr/>
      <dgm:t>
        <a:bodyPr/>
        <a:lstStyle/>
        <a:p>
          <a:endParaRPr lang="ru-RU">
            <a:solidFill>
              <a:schemeClr val="accent1"/>
            </a:solidFill>
          </a:endParaRPr>
        </a:p>
      </dgm:t>
    </dgm:pt>
    <dgm:pt modelId="{5C2BB38A-E20A-4CE8-BF53-9486581E7B60}">
      <dgm:prSet phldrT="[Текст]"/>
      <dgm:spPr/>
      <dgm:t>
        <a:bodyPr anchor="t" anchorCtr="0"/>
        <a:lstStyle/>
        <a:p>
          <a:pPr>
            <a:lnSpc>
              <a:spcPct val="100000"/>
            </a:lnSpc>
          </a:pPr>
          <a:r>
            <a:rPr lang="ru-RU" b="1" dirty="0" smtClean="0"/>
            <a:t>НМС объединения по аспирантуре</a:t>
          </a:r>
          <a:endParaRPr lang="ru-RU" b="1" dirty="0"/>
        </a:p>
      </dgm:t>
    </dgm:pt>
    <dgm:pt modelId="{050BD5E6-967A-4169-8C26-CBEC7350CA4F}" type="parTrans" cxnId="{8D2B043C-92BD-4ABA-AF7B-CBFC561C2D98}">
      <dgm:prSet/>
      <dgm:spPr/>
      <dgm:t>
        <a:bodyPr/>
        <a:lstStyle/>
        <a:p>
          <a:endParaRPr lang="ru-RU">
            <a:solidFill>
              <a:schemeClr val="accent1"/>
            </a:solidFill>
          </a:endParaRPr>
        </a:p>
      </dgm:t>
    </dgm:pt>
    <dgm:pt modelId="{BCB5CB12-303D-413E-8189-840E36AD5D0F}" type="sibTrans" cxnId="{8D2B043C-92BD-4ABA-AF7B-CBFC561C2D98}">
      <dgm:prSet/>
      <dgm:spPr/>
      <dgm:t>
        <a:bodyPr/>
        <a:lstStyle/>
        <a:p>
          <a:endParaRPr lang="ru-RU">
            <a:solidFill>
              <a:schemeClr val="accent1"/>
            </a:solidFill>
          </a:endParaRPr>
        </a:p>
      </dgm:t>
    </dgm:pt>
    <dgm:pt modelId="{630A43C0-3AD6-48B0-96B6-10B444345161}">
      <dgm:prSet phldrT="[Текст]"/>
      <dgm:spPr/>
      <dgm:t>
        <a:bodyPr anchor="t" anchorCtr="0"/>
        <a:lstStyle/>
        <a:p>
          <a:pPr>
            <a:lnSpc>
              <a:spcPct val="100000"/>
            </a:lnSpc>
          </a:pPr>
          <a:r>
            <a:rPr lang="ru-RU" b="1" dirty="0" smtClean="0"/>
            <a:t>НМС по специальным направлениям деятельности</a:t>
          </a:r>
          <a:endParaRPr lang="ru-RU" b="1" dirty="0"/>
        </a:p>
      </dgm:t>
    </dgm:pt>
    <dgm:pt modelId="{D1FDE362-3147-4EFC-8982-303AD5183DCC}" type="parTrans" cxnId="{10CAD114-3B3F-46F8-BFE3-73CEE8ECA167}">
      <dgm:prSet/>
      <dgm:spPr/>
      <dgm:t>
        <a:bodyPr/>
        <a:lstStyle/>
        <a:p>
          <a:endParaRPr lang="ru-RU">
            <a:solidFill>
              <a:schemeClr val="accent1"/>
            </a:solidFill>
          </a:endParaRPr>
        </a:p>
      </dgm:t>
    </dgm:pt>
    <dgm:pt modelId="{D1065CA0-EE67-4153-88A8-BA4E9054B134}" type="sibTrans" cxnId="{10CAD114-3B3F-46F8-BFE3-73CEE8ECA167}">
      <dgm:prSet/>
      <dgm:spPr/>
      <dgm:t>
        <a:bodyPr/>
        <a:lstStyle/>
        <a:p>
          <a:endParaRPr lang="ru-RU">
            <a:solidFill>
              <a:schemeClr val="accent1"/>
            </a:solidFill>
          </a:endParaRPr>
        </a:p>
      </dgm:t>
    </dgm:pt>
    <dgm:pt modelId="{6F7B5A25-FDFC-4592-B5C1-69320ECC307C}">
      <dgm:prSet phldrT="[Текст]"/>
      <dgm:spPr>
        <a:solidFill>
          <a:schemeClr val="bg1">
            <a:alpha val="90000"/>
          </a:schemeClr>
        </a:solidFill>
      </dgm:spPr>
      <dgm:t>
        <a:bodyPr anchor="t" anchorCtr="0"/>
        <a:lstStyle/>
        <a:p>
          <a:pPr algn="l">
            <a:lnSpc>
              <a:spcPct val="100000"/>
            </a:lnSpc>
          </a:pPr>
          <a:r>
            <a:rPr lang="ru-RU" b="1" dirty="0" err="1" smtClean="0"/>
            <a:t>Бакалавриат</a:t>
          </a:r>
          <a:r>
            <a:rPr lang="ru-RU" b="1" dirty="0" smtClean="0"/>
            <a:t> и магистратура – 3+3</a:t>
          </a:r>
          <a:br>
            <a:rPr lang="ru-RU" b="1" dirty="0" smtClean="0"/>
          </a:br>
          <a:r>
            <a:rPr lang="ru-RU" b="1" dirty="0" err="1" smtClean="0"/>
            <a:t>Специалитет</a:t>
          </a:r>
          <a:r>
            <a:rPr lang="ru-RU" b="1" dirty="0" smtClean="0"/>
            <a:t> - 3</a:t>
          </a:r>
          <a:endParaRPr lang="ru-RU" b="1" dirty="0"/>
        </a:p>
      </dgm:t>
    </dgm:pt>
    <dgm:pt modelId="{22C1D1B3-C727-47F2-96A5-55232E1BC3D1}" type="parTrans" cxnId="{2C43A235-D969-42B5-BA39-40646F1BC25F}">
      <dgm:prSet/>
      <dgm:spPr/>
      <dgm:t>
        <a:bodyPr/>
        <a:lstStyle/>
        <a:p>
          <a:endParaRPr lang="ru-RU"/>
        </a:p>
      </dgm:t>
    </dgm:pt>
    <dgm:pt modelId="{BD19D269-A08D-4C38-8B21-1F04970238B1}" type="sibTrans" cxnId="{2C43A235-D969-42B5-BA39-40646F1BC25F}">
      <dgm:prSet/>
      <dgm:spPr/>
      <dgm:t>
        <a:bodyPr/>
        <a:lstStyle/>
        <a:p>
          <a:endParaRPr lang="ru-RU"/>
        </a:p>
      </dgm:t>
    </dgm:pt>
    <dgm:pt modelId="{6C879BE3-98BB-45D2-A52B-C801217B69BF}">
      <dgm:prSet phldrT="[Текст]"/>
      <dgm:spPr/>
      <dgm:t>
        <a:bodyPr anchor="t" anchorCtr="0"/>
        <a:lstStyle/>
        <a:p>
          <a:pPr algn="l">
            <a:lnSpc>
              <a:spcPct val="100000"/>
            </a:lnSpc>
          </a:pPr>
          <a:r>
            <a:rPr lang="ru-RU" b="1" dirty="0" err="1" smtClean="0"/>
            <a:t>Бакалавриат</a:t>
          </a:r>
          <a:r>
            <a:rPr lang="ru-RU" b="1" dirty="0" smtClean="0"/>
            <a:t> и магистратура – 2+2</a:t>
          </a:r>
          <a:br>
            <a:rPr lang="ru-RU" b="1" dirty="0" smtClean="0"/>
          </a:br>
          <a:r>
            <a:rPr lang="ru-RU" b="1" dirty="0" err="1" smtClean="0"/>
            <a:t>Специалитет</a:t>
          </a:r>
          <a:r>
            <a:rPr lang="ru-RU" b="1" dirty="0" smtClean="0"/>
            <a:t> - 4</a:t>
          </a:r>
          <a:endParaRPr lang="ru-RU" b="1" dirty="0"/>
        </a:p>
      </dgm:t>
    </dgm:pt>
    <dgm:pt modelId="{244355CD-8FCE-4BD0-A346-28B15F179E9E}" type="parTrans" cxnId="{B38B0AD6-F7C2-4341-86E6-4C618123F1E7}">
      <dgm:prSet/>
      <dgm:spPr/>
      <dgm:t>
        <a:bodyPr/>
        <a:lstStyle/>
        <a:p>
          <a:endParaRPr lang="ru-RU"/>
        </a:p>
      </dgm:t>
    </dgm:pt>
    <dgm:pt modelId="{DA470638-C18F-441D-B4EC-08E7DDB051DB}" type="sibTrans" cxnId="{B38B0AD6-F7C2-4341-86E6-4C618123F1E7}">
      <dgm:prSet/>
      <dgm:spPr/>
      <dgm:t>
        <a:bodyPr/>
        <a:lstStyle/>
        <a:p>
          <a:endParaRPr lang="ru-RU"/>
        </a:p>
      </dgm:t>
    </dgm:pt>
    <dgm:pt modelId="{8D3D6A3C-0332-419A-93F0-FACBD1D7CB11}">
      <dgm:prSet phldrT="[Текст]"/>
      <dgm:spPr/>
      <dgm:t>
        <a:bodyPr anchor="t" anchorCtr="0"/>
        <a:lstStyle/>
        <a:p>
          <a:pPr algn="l">
            <a:lnSpc>
              <a:spcPct val="100000"/>
            </a:lnSpc>
          </a:pPr>
          <a:r>
            <a:rPr lang="ru-RU" b="1" dirty="0" smtClean="0"/>
            <a:t>Научные специальности - 15 </a:t>
          </a:r>
          <a:endParaRPr lang="ru-RU" b="1" dirty="0"/>
        </a:p>
      </dgm:t>
    </dgm:pt>
    <dgm:pt modelId="{131169A1-9EED-4664-AE7B-170BBEBB7107}" type="parTrans" cxnId="{BE572002-3F66-4E98-AA09-4FB4C87D3709}">
      <dgm:prSet/>
      <dgm:spPr/>
      <dgm:t>
        <a:bodyPr/>
        <a:lstStyle/>
        <a:p>
          <a:endParaRPr lang="ru-RU"/>
        </a:p>
      </dgm:t>
    </dgm:pt>
    <dgm:pt modelId="{80D87C48-2E2F-4860-BDAC-844CEB909D5F}" type="sibTrans" cxnId="{BE572002-3F66-4E98-AA09-4FB4C87D3709}">
      <dgm:prSet/>
      <dgm:spPr/>
      <dgm:t>
        <a:bodyPr/>
        <a:lstStyle/>
        <a:p>
          <a:endParaRPr lang="ru-RU"/>
        </a:p>
      </dgm:t>
    </dgm:pt>
    <dgm:pt modelId="{5A765332-AE20-457D-B2C9-6D6F1722F857}" type="pres">
      <dgm:prSet presAssocID="{8CE7676B-D0D3-4006-8834-E35C679E7AA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83F1E89-DDB9-4B7E-ADF3-E38F8C071504}" type="pres">
      <dgm:prSet presAssocID="{7FD164CB-34EC-454B-BFA3-15E2094ADD40}" presName="hierRoot1" presStyleCnt="0"/>
      <dgm:spPr/>
    </dgm:pt>
    <dgm:pt modelId="{6A8026B5-3C10-42D3-857B-55543DDC0D8A}" type="pres">
      <dgm:prSet presAssocID="{7FD164CB-34EC-454B-BFA3-15E2094ADD40}" presName="composite" presStyleCnt="0"/>
      <dgm:spPr/>
    </dgm:pt>
    <dgm:pt modelId="{8A247453-4690-46AF-AE84-8D68F37D7BE9}" type="pres">
      <dgm:prSet presAssocID="{7FD164CB-34EC-454B-BFA3-15E2094ADD40}" presName="background" presStyleLbl="node0" presStyleIdx="0" presStyleCnt="1"/>
      <dgm:spPr/>
    </dgm:pt>
    <dgm:pt modelId="{1AF55195-8711-4FB4-87FF-1AF845521D9F}" type="pres">
      <dgm:prSet presAssocID="{7FD164CB-34EC-454B-BFA3-15E2094ADD40}" presName="text" presStyleLbl="fgAcc0" presStyleIdx="0" presStyleCnt="1" custScaleX="1512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5C521D-2DF0-4C03-A503-CA7749C1C5AB}" type="pres">
      <dgm:prSet presAssocID="{7FD164CB-34EC-454B-BFA3-15E2094ADD40}" presName="hierChild2" presStyleCnt="0"/>
      <dgm:spPr/>
    </dgm:pt>
    <dgm:pt modelId="{FEE48A58-029A-460C-BCFD-21D26C9AAB02}" type="pres">
      <dgm:prSet presAssocID="{E36C9A34-4B5C-4CA1-A311-15B9B79CF019}" presName="Name10" presStyleLbl="parChTrans1D2" presStyleIdx="0" presStyleCnt="4"/>
      <dgm:spPr/>
      <dgm:t>
        <a:bodyPr/>
        <a:lstStyle/>
        <a:p>
          <a:endParaRPr lang="ru-RU"/>
        </a:p>
      </dgm:t>
    </dgm:pt>
    <dgm:pt modelId="{5B65948F-8ABB-4192-9046-CAA8AD90F51C}" type="pres">
      <dgm:prSet presAssocID="{71717EB2-6510-4700-B51F-CFDD2A7EEB35}" presName="hierRoot2" presStyleCnt="0"/>
      <dgm:spPr/>
    </dgm:pt>
    <dgm:pt modelId="{BDFFB9B9-F948-4603-AEE3-9B9948C09474}" type="pres">
      <dgm:prSet presAssocID="{71717EB2-6510-4700-B51F-CFDD2A7EEB35}" presName="composite2" presStyleCnt="0"/>
      <dgm:spPr/>
    </dgm:pt>
    <dgm:pt modelId="{F00DF441-970A-4F7C-8738-AF1E07063559}" type="pres">
      <dgm:prSet presAssocID="{71717EB2-6510-4700-B51F-CFDD2A7EEB35}" presName="background2" presStyleLbl="node2" presStyleIdx="0" presStyleCnt="4"/>
      <dgm:spPr/>
    </dgm:pt>
    <dgm:pt modelId="{6D429438-F29C-4DB4-8260-356837DD712A}" type="pres">
      <dgm:prSet presAssocID="{71717EB2-6510-4700-B51F-CFDD2A7EEB35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805FAA-6765-4938-8B89-180BE9D827E2}" type="pres">
      <dgm:prSet presAssocID="{71717EB2-6510-4700-B51F-CFDD2A7EEB35}" presName="hierChild3" presStyleCnt="0"/>
      <dgm:spPr/>
    </dgm:pt>
    <dgm:pt modelId="{44BD0ADC-9E9C-4DEB-AF92-26A3445E0C33}" type="pres">
      <dgm:prSet presAssocID="{22C1D1B3-C727-47F2-96A5-55232E1BC3D1}" presName="Name17" presStyleLbl="parChTrans1D3" presStyleIdx="0" presStyleCnt="3"/>
      <dgm:spPr/>
      <dgm:t>
        <a:bodyPr/>
        <a:lstStyle/>
        <a:p>
          <a:endParaRPr lang="ru-RU"/>
        </a:p>
      </dgm:t>
    </dgm:pt>
    <dgm:pt modelId="{8E8BAD04-4F37-4F5E-9B2E-4E4D8230B0E7}" type="pres">
      <dgm:prSet presAssocID="{6F7B5A25-FDFC-4592-B5C1-69320ECC307C}" presName="hierRoot3" presStyleCnt="0"/>
      <dgm:spPr/>
    </dgm:pt>
    <dgm:pt modelId="{755F14E0-09F6-4726-B89E-404A8F5B0921}" type="pres">
      <dgm:prSet presAssocID="{6F7B5A25-FDFC-4592-B5C1-69320ECC307C}" presName="composite3" presStyleCnt="0"/>
      <dgm:spPr/>
    </dgm:pt>
    <dgm:pt modelId="{543F21F0-7961-4257-9F2A-58C95076E734}" type="pres">
      <dgm:prSet presAssocID="{6F7B5A25-FDFC-4592-B5C1-69320ECC307C}" presName="background3" presStyleLbl="node3" presStyleIdx="0" presStyleCnt="3"/>
      <dgm:spPr/>
    </dgm:pt>
    <dgm:pt modelId="{96F4C683-7033-47C3-BFA6-DB26EA13D4EB}" type="pres">
      <dgm:prSet presAssocID="{6F7B5A25-FDFC-4592-B5C1-69320ECC307C}" presName="text3" presStyleLbl="fgAcc3" presStyleIdx="0" presStyleCnt="3" custScaleX="105955" custLinFactNeighborX="10288" custLinFactNeighborY="42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404401-E384-43D9-9ED4-25A253E64762}" type="pres">
      <dgm:prSet presAssocID="{6F7B5A25-FDFC-4592-B5C1-69320ECC307C}" presName="hierChild4" presStyleCnt="0"/>
      <dgm:spPr/>
    </dgm:pt>
    <dgm:pt modelId="{B50313FE-691F-4598-A629-CEE3FFE63260}" type="pres">
      <dgm:prSet presAssocID="{39F83084-D7F4-4BE4-B6B9-572927F49C8E}" presName="Name10" presStyleLbl="parChTrans1D2" presStyleIdx="1" presStyleCnt="4"/>
      <dgm:spPr/>
      <dgm:t>
        <a:bodyPr/>
        <a:lstStyle/>
        <a:p>
          <a:endParaRPr lang="ru-RU"/>
        </a:p>
      </dgm:t>
    </dgm:pt>
    <dgm:pt modelId="{AB4AF9F3-5649-4EB7-9E89-A124FD5E2434}" type="pres">
      <dgm:prSet presAssocID="{CB99E5DD-9E99-4E40-81B6-6C63E2D32AF4}" presName="hierRoot2" presStyleCnt="0"/>
      <dgm:spPr/>
    </dgm:pt>
    <dgm:pt modelId="{2A80D5C0-6B81-4F80-BFB9-8FB5769834F8}" type="pres">
      <dgm:prSet presAssocID="{CB99E5DD-9E99-4E40-81B6-6C63E2D32AF4}" presName="composite2" presStyleCnt="0"/>
      <dgm:spPr/>
    </dgm:pt>
    <dgm:pt modelId="{786B0B15-78DF-4FBB-96E4-98DECBAF84C1}" type="pres">
      <dgm:prSet presAssocID="{CB99E5DD-9E99-4E40-81B6-6C63E2D32AF4}" presName="background2" presStyleLbl="node2" presStyleIdx="1" presStyleCnt="4"/>
      <dgm:spPr/>
    </dgm:pt>
    <dgm:pt modelId="{004E1409-B454-4F26-8961-4D6D54456D43}" type="pres">
      <dgm:prSet presAssocID="{CB99E5DD-9E99-4E40-81B6-6C63E2D32AF4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13C8A8-6E9F-45D2-8CA8-32389C8C70C2}" type="pres">
      <dgm:prSet presAssocID="{CB99E5DD-9E99-4E40-81B6-6C63E2D32AF4}" presName="hierChild3" presStyleCnt="0"/>
      <dgm:spPr/>
    </dgm:pt>
    <dgm:pt modelId="{6C0CB31A-83C5-46F9-8F33-D2AA4926CE8A}" type="pres">
      <dgm:prSet presAssocID="{244355CD-8FCE-4BD0-A346-28B15F179E9E}" presName="Name17" presStyleLbl="parChTrans1D3" presStyleIdx="1" presStyleCnt="3"/>
      <dgm:spPr/>
      <dgm:t>
        <a:bodyPr/>
        <a:lstStyle/>
        <a:p>
          <a:endParaRPr lang="ru-RU"/>
        </a:p>
      </dgm:t>
    </dgm:pt>
    <dgm:pt modelId="{F667E5F2-3562-41FE-B5B4-51FAF2328E47}" type="pres">
      <dgm:prSet presAssocID="{6C879BE3-98BB-45D2-A52B-C801217B69BF}" presName="hierRoot3" presStyleCnt="0"/>
      <dgm:spPr/>
    </dgm:pt>
    <dgm:pt modelId="{9E2DBA83-2AB0-488E-AF70-F846D50E8175}" type="pres">
      <dgm:prSet presAssocID="{6C879BE3-98BB-45D2-A52B-C801217B69BF}" presName="composite3" presStyleCnt="0"/>
      <dgm:spPr/>
    </dgm:pt>
    <dgm:pt modelId="{470F1845-20AB-4192-92F2-32B66D521F9A}" type="pres">
      <dgm:prSet presAssocID="{6C879BE3-98BB-45D2-A52B-C801217B69BF}" presName="background3" presStyleLbl="node3" presStyleIdx="1" presStyleCnt="3"/>
      <dgm:spPr/>
    </dgm:pt>
    <dgm:pt modelId="{6744716C-73B5-493D-8E78-4284DE43274C}" type="pres">
      <dgm:prSet presAssocID="{6C879BE3-98BB-45D2-A52B-C801217B69BF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0BC98B-3AE0-4807-B13E-5903473B1980}" type="pres">
      <dgm:prSet presAssocID="{6C879BE3-98BB-45D2-A52B-C801217B69BF}" presName="hierChild4" presStyleCnt="0"/>
      <dgm:spPr/>
    </dgm:pt>
    <dgm:pt modelId="{83A49EBA-9CB2-4549-B31C-03D947CEE72A}" type="pres">
      <dgm:prSet presAssocID="{050BD5E6-967A-4169-8C26-CBEC7350CA4F}" presName="Name10" presStyleLbl="parChTrans1D2" presStyleIdx="2" presStyleCnt="4"/>
      <dgm:spPr/>
      <dgm:t>
        <a:bodyPr/>
        <a:lstStyle/>
        <a:p>
          <a:endParaRPr lang="ru-RU"/>
        </a:p>
      </dgm:t>
    </dgm:pt>
    <dgm:pt modelId="{2BFA9210-F7F7-4C78-A7E9-84340B1C637E}" type="pres">
      <dgm:prSet presAssocID="{5C2BB38A-E20A-4CE8-BF53-9486581E7B60}" presName="hierRoot2" presStyleCnt="0"/>
      <dgm:spPr/>
    </dgm:pt>
    <dgm:pt modelId="{A231C1B2-1F4F-4161-8F0E-9362C27EB00E}" type="pres">
      <dgm:prSet presAssocID="{5C2BB38A-E20A-4CE8-BF53-9486581E7B60}" presName="composite2" presStyleCnt="0"/>
      <dgm:spPr/>
    </dgm:pt>
    <dgm:pt modelId="{64E15388-ACFC-4852-96EB-BCF3E6633010}" type="pres">
      <dgm:prSet presAssocID="{5C2BB38A-E20A-4CE8-BF53-9486581E7B60}" presName="background2" presStyleLbl="node2" presStyleIdx="2" presStyleCnt="4"/>
      <dgm:spPr/>
    </dgm:pt>
    <dgm:pt modelId="{43D2301B-4361-4348-A344-714A5B6830EF}" type="pres">
      <dgm:prSet presAssocID="{5C2BB38A-E20A-4CE8-BF53-9486581E7B60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0A046A-12FC-480B-A530-B6C84B6F2D81}" type="pres">
      <dgm:prSet presAssocID="{5C2BB38A-E20A-4CE8-BF53-9486581E7B60}" presName="hierChild3" presStyleCnt="0"/>
      <dgm:spPr/>
    </dgm:pt>
    <dgm:pt modelId="{2BC31085-DA95-4E98-A028-5D2567E9B84F}" type="pres">
      <dgm:prSet presAssocID="{131169A1-9EED-4664-AE7B-170BBEBB7107}" presName="Name17" presStyleLbl="parChTrans1D3" presStyleIdx="2" presStyleCnt="3"/>
      <dgm:spPr/>
      <dgm:t>
        <a:bodyPr/>
        <a:lstStyle/>
        <a:p>
          <a:endParaRPr lang="ru-RU"/>
        </a:p>
      </dgm:t>
    </dgm:pt>
    <dgm:pt modelId="{13FEECCF-11C4-4CEF-A782-4E31913C8446}" type="pres">
      <dgm:prSet presAssocID="{8D3D6A3C-0332-419A-93F0-FACBD1D7CB11}" presName="hierRoot3" presStyleCnt="0"/>
      <dgm:spPr/>
    </dgm:pt>
    <dgm:pt modelId="{3DDB8496-2ACA-4CF7-AEB5-301A6CCD6229}" type="pres">
      <dgm:prSet presAssocID="{8D3D6A3C-0332-419A-93F0-FACBD1D7CB11}" presName="composite3" presStyleCnt="0"/>
      <dgm:spPr/>
    </dgm:pt>
    <dgm:pt modelId="{F0613908-D2EA-4F89-9D14-A1DEC39177EC}" type="pres">
      <dgm:prSet presAssocID="{8D3D6A3C-0332-419A-93F0-FACBD1D7CB11}" presName="background3" presStyleLbl="node3" presStyleIdx="2" presStyleCnt="3"/>
      <dgm:spPr/>
    </dgm:pt>
    <dgm:pt modelId="{F6D67C88-E5E2-49E1-B265-9A0F9ACCD05B}" type="pres">
      <dgm:prSet presAssocID="{8D3D6A3C-0332-419A-93F0-FACBD1D7CB11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CF8610-02D4-4478-8F94-1D91A1D4A171}" type="pres">
      <dgm:prSet presAssocID="{8D3D6A3C-0332-419A-93F0-FACBD1D7CB11}" presName="hierChild4" presStyleCnt="0"/>
      <dgm:spPr/>
    </dgm:pt>
    <dgm:pt modelId="{099612BD-EB54-4DD6-B232-9BA4CA739CFD}" type="pres">
      <dgm:prSet presAssocID="{D1FDE362-3147-4EFC-8982-303AD5183DCC}" presName="Name10" presStyleLbl="parChTrans1D2" presStyleIdx="3" presStyleCnt="4"/>
      <dgm:spPr/>
      <dgm:t>
        <a:bodyPr/>
        <a:lstStyle/>
        <a:p>
          <a:endParaRPr lang="ru-RU"/>
        </a:p>
      </dgm:t>
    </dgm:pt>
    <dgm:pt modelId="{82B9CE23-56F9-4ED5-A4E4-1C5EA0C9DF1F}" type="pres">
      <dgm:prSet presAssocID="{630A43C0-3AD6-48B0-96B6-10B444345161}" presName="hierRoot2" presStyleCnt="0"/>
      <dgm:spPr/>
    </dgm:pt>
    <dgm:pt modelId="{9C7BFDE0-E617-4A83-ABB2-A5156E95AC85}" type="pres">
      <dgm:prSet presAssocID="{630A43C0-3AD6-48B0-96B6-10B444345161}" presName="composite2" presStyleCnt="0"/>
      <dgm:spPr/>
    </dgm:pt>
    <dgm:pt modelId="{01FE7849-7BAE-46E7-95C0-8E48D898E3E9}" type="pres">
      <dgm:prSet presAssocID="{630A43C0-3AD6-48B0-96B6-10B444345161}" presName="background2" presStyleLbl="node2" presStyleIdx="3" presStyleCnt="4"/>
      <dgm:spPr/>
    </dgm:pt>
    <dgm:pt modelId="{B94AC7E2-A840-4782-B39C-F6238D763FCD}" type="pres">
      <dgm:prSet presAssocID="{630A43C0-3AD6-48B0-96B6-10B444345161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19477C-298E-40B0-966C-385B2489368F}" type="pres">
      <dgm:prSet presAssocID="{630A43C0-3AD6-48B0-96B6-10B444345161}" presName="hierChild3" presStyleCnt="0"/>
      <dgm:spPr/>
    </dgm:pt>
  </dgm:ptLst>
  <dgm:cxnLst>
    <dgm:cxn modelId="{8D2B043C-92BD-4ABA-AF7B-CBFC561C2D98}" srcId="{7FD164CB-34EC-454B-BFA3-15E2094ADD40}" destId="{5C2BB38A-E20A-4CE8-BF53-9486581E7B60}" srcOrd="2" destOrd="0" parTransId="{050BD5E6-967A-4169-8C26-CBEC7350CA4F}" sibTransId="{BCB5CB12-303D-413E-8189-840E36AD5D0F}"/>
    <dgm:cxn modelId="{5349DC70-6450-4C51-808E-1CF1CCBFAA95}" type="presOf" srcId="{71717EB2-6510-4700-B51F-CFDD2A7EEB35}" destId="{6D429438-F29C-4DB4-8260-356837DD712A}" srcOrd="0" destOrd="0" presId="urn:microsoft.com/office/officeart/2005/8/layout/hierarchy1"/>
    <dgm:cxn modelId="{BAF1F0F1-966A-4814-8797-63DD7BAC15A1}" type="presOf" srcId="{8D3D6A3C-0332-419A-93F0-FACBD1D7CB11}" destId="{F6D67C88-E5E2-49E1-B265-9A0F9ACCD05B}" srcOrd="0" destOrd="0" presId="urn:microsoft.com/office/officeart/2005/8/layout/hierarchy1"/>
    <dgm:cxn modelId="{B38B0AD6-F7C2-4341-86E6-4C618123F1E7}" srcId="{CB99E5DD-9E99-4E40-81B6-6C63E2D32AF4}" destId="{6C879BE3-98BB-45D2-A52B-C801217B69BF}" srcOrd="0" destOrd="0" parTransId="{244355CD-8FCE-4BD0-A346-28B15F179E9E}" sibTransId="{DA470638-C18F-441D-B4EC-08E7DDB051DB}"/>
    <dgm:cxn modelId="{E56A2CE6-9395-4C1B-B53E-1FE590319701}" type="presOf" srcId="{39F83084-D7F4-4BE4-B6B9-572927F49C8E}" destId="{B50313FE-691F-4598-A629-CEE3FFE63260}" srcOrd="0" destOrd="0" presId="urn:microsoft.com/office/officeart/2005/8/layout/hierarchy1"/>
    <dgm:cxn modelId="{EFE2EDD6-6866-4E60-8326-DA551A91F505}" type="presOf" srcId="{CB99E5DD-9E99-4E40-81B6-6C63E2D32AF4}" destId="{004E1409-B454-4F26-8961-4D6D54456D43}" srcOrd="0" destOrd="0" presId="urn:microsoft.com/office/officeart/2005/8/layout/hierarchy1"/>
    <dgm:cxn modelId="{4C190EF6-0E80-43BA-8A6A-999755C590C9}" srcId="{7FD164CB-34EC-454B-BFA3-15E2094ADD40}" destId="{71717EB2-6510-4700-B51F-CFDD2A7EEB35}" srcOrd="0" destOrd="0" parTransId="{E36C9A34-4B5C-4CA1-A311-15B9B79CF019}" sibTransId="{2D5399A9-FEEA-4913-AE82-53AD22DE3360}"/>
    <dgm:cxn modelId="{F5212274-D3FB-4C99-A592-696D34C3FFB3}" type="presOf" srcId="{22C1D1B3-C727-47F2-96A5-55232E1BC3D1}" destId="{44BD0ADC-9E9C-4DEB-AF92-26A3445E0C33}" srcOrd="0" destOrd="0" presId="urn:microsoft.com/office/officeart/2005/8/layout/hierarchy1"/>
    <dgm:cxn modelId="{930DF9CD-86D0-470A-AC63-0DB0B22C327D}" type="presOf" srcId="{131169A1-9EED-4664-AE7B-170BBEBB7107}" destId="{2BC31085-DA95-4E98-A028-5D2567E9B84F}" srcOrd="0" destOrd="0" presId="urn:microsoft.com/office/officeart/2005/8/layout/hierarchy1"/>
    <dgm:cxn modelId="{FC285C8B-98B3-4D98-A1CB-45C27FC234F0}" type="presOf" srcId="{E36C9A34-4B5C-4CA1-A311-15B9B79CF019}" destId="{FEE48A58-029A-460C-BCFD-21D26C9AAB02}" srcOrd="0" destOrd="0" presId="urn:microsoft.com/office/officeart/2005/8/layout/hierarchy1"/>
    <dgm:cxn modelId="{EB6B399E-0F13-4EF2-BE5F-301A9EA76733}" type="presOf" srcId="{244355CD-8FCE-4BD0-A346-28B15F179E9E}" destId="{6C0CB31A-83C5-46F9-8F33-D2AA4926CE8A}" srcOrd="0" destOrd="0" presId="urn:microsoft.com/office/officeart/2005/8/layout/hierarchy1"/>
    <dgm:cxn modelId="{14BD52F8-DC5D-48EB-893E-FC9A3630BE29}" type="presOf" srcId="{D1FDE362-3147-4EFC-8982-303AD5183DCC}" destId="{099612BD-EB54-4DD6-B232-9BA4CA739CFD}" srcOrd="0" destOrd="0" presId="urn:microsoft.com/office/officeart/2005/8/layout/hierarchy1"/>
    <dgm:cxn modelId="{827D8D6F-FF9C-4FA9-A8BE-942437170481}" type="presOf" srcId="{050BD5E6-967A-4169-8C26-CBEC7350CA4F}" destId="{83A49EBA-9CB2-4549-B31C-03D947CEE72A}" srcOrd="0" destOrd="0" presId="urn:microsoft.com/office/officeart/2005/8/layout/hierarchy1"/>
    <dgm:cxn modelId="{FECD52FF-EA1E-4B8C-B306-9D15F730C1D0}" type="presOf" srcId="{5C2BB38A-E20A-4CE8-BF53-9486581E7B60}" destId="{43D2301B-4361-4348-A344-714A5B6830EF}" srcOrd="0" destOrd="0" presId="urn:microsoft.com/office/officeart/2005/8/layout/hierarchy1"/>
    <dgm:cxn modelId="{93C61E1F-00F1-4507-B7B2-071728C838BB}" srcId="{8CE7676B-D0D3-4006-8834-E35C679E7AA7}" destId="{7FD164CB-34EC-454B-BFA3-15E2094ADD40}" srcOrd="0" destOrd="0" parTransId="{8E608FFF-CD61-46ED-B9ED-B6A0FEF4AFA5}" sibTransId="{3AD5BA48-6F95-49CC-9882-CA9F874B6163}"/>
    <dgm:cxn modelId="{2C43A235-D969-42B5-BA39-40646F1BC25F}" srcId="{71717EB2-6510-4700-B51F-CFDD2A7EEB35}" destId="{6F7B5A25-FDFC-4592-B5C1-69320ECC307C}" srcOrd="0" destOrd="0" parTransId="{22C1D1B3-C727-47F2-96A5-55232E1BC3D1}" sibTransId="{BD19D269-A08D-4C38-8B21-1F04970238B1}"/>
    <dgm:cxn modelId="{96CB0C4A-D3BE-4AED-98BC-6CDF6DB90832}" type="presOf" srcId="{6F7B5A25-FDFC-4592-B5C1-69320ECC307C}" destId="{96F4C683-7033-47C3-BFA6-DB26EA13D4EB}" srcOrd="0" destOrd="0" presId="urn:microsoft.com/office/officeart/2005/8/layout/hierarchy1"/>
    <dgm:cxn modelId="{270CCD2C-7B22-48BE-9C04-EC672983A5BD}" type="presOf" srcId="{8CE7676B-D0D3-4006-8834-E35C679E7AA7}" destId="{5A765332-AE20-457D-B2C9-6D6F1722F857}" srcOrd="0" destOrd="0" presId="urn:microsoft.com/office/officeart/2005/8/layout/hierarchy1"/>
    <dgm:cxn modelId="{EF865CF0-F76F-416A-AF87-81B2B2577F57}" type="presOf" srcId="{7FD164CB-34EC-454B-BFA3-15E2094ADD40}" destId="{1AF55195-8711-4FB4-87FF-1AF845521D9F}" srcOrd="0" destOrd="0" presId="urn:microsoft.com/office/officeart/2005/8/layout/hierarchy1"/>
    <dgm:cxn modelId="{8664DC5A-DBB5-4CD1-A5CB-79C916BC2170}" type="presOf" srcId="{630A43C0-3AD6-48B0-96B6-10B444345161}" destId="{B94AC7E2-A840-4782-B39C-F6238D763FCD}" srcOrd="0" destOrd="0" presId="urn:microsoft.com/office/officeart/2005/8/layout/hierarchy1"/>
    <dgm:cxn modelId="{A5FC6CEC-12A8-43C5-B38B-9BB3616A4070}" type="presOf" srcId="{6C879BE3-98BB-45D2-A52B-C801217B69BF}" destId="{6744716C-73B5-493D-8E78-4284DE43274C}" srcOrd="0" destOrd="0" presId="urn:microsoft.com/office/officeart/2005/8/layout/hierarchy1"/>
    <dgm:cxn modelId="{841AC8A6-1DF3-44D9-899A-A3CB59B0908C}" srcId="{7FD164CB-34EC-454B-BFA3-15E2094ADD40}" destId="{CB99E5DD-9E99-4E40-81B6-6C63E2D32AF4}" srcOrd="1" destOrd="0" parTransId="{39F83084-D7F4-4BE4-B6B9-572927F49C8E}" sibTransId="{03903E76-B52B-4D5C-B5E0-9CF9198EF7D2}"/>
    <dgm:cxn modelId="{10CAD114-3B3F-46F8-BFE3-73CEE8ECA167}" srcId="{7FD164CB-34EC-454B-BFA3-15E2094ADD40}" destId="{630A43C0-3AD6-48B0-96B6-10B444345161}" srcOrd="3" destOrd="0" parTransId="{D1FDE362-3147-4EFC-8982-303AD5183DCC}" sibTransId="{D1065CA0-EE67-4153-88A8-BA4E9054B134}"/>
    <dgm:cxn modelId="{BE572002-3F66-4E98-AA09-4FB4C87D3709}" srcId="{5C2BB38A-E20A-4CE8-BF53-9486581E7B60}" destId="{8D3D6A3C-0332-419A-93F0-FACBD1D7CB11}" srcOrd="0" destOrd="0" parTransId="{131169A1-9EED-4664-AE7B-170BBEBB7107}" sibTransId="{80D87C48-2E2F-4860-BDAC-844CEB909D5F}"/>
    <dgm:cxn modelId="{0B400C6D-3DEE-4F61-9C8C-376041CE8DCA}" type="presParOf" srcId="{5A765332-AE20-457D-B2C9-6D6F1722F857}" destId="{483F1E89-DDB9-4B7E-ADF3-E38F8C071504}" srcOrd="0" destOrd="0" presId="urn:microsoft.com/office/officeart/2005/8/layout/hierarchy1"/>
    <dgm:cxn modelId="{85289C8D-F661-4FC7-8C7E-5B4A0E8687A2}" type="presParOf" srcId="{483F1E89-DDB9-4B7E-ADF3-E38F8C071504}" destId="{6A8026B5-3C10-42D3-857B-55543DDC0D8A}" srcOrd="0" destOrd="0" presId="urn:microsoft.com/office/officeart/2005/8/layout/hierarchy1"/>
    <dgm:cxn modelId="{51F03DCF-7D1D-4E55-BF49-826FCBA8A67C}" type="presParOf" srcId="{6A8026B5-3C10-42D3-857B-55543DDC0D8A}" destId="{8A247453-4690-46AF-AE84-8D68F37D7BE9}" srcOrd="0" destOrd="0" presId="urn:microsoft.com/office/officeart/2005/8/layout/hierarchy1"/>
    <dgm:cxn modelId="{00EA0BB1-4B15-405E-A708-809E1804B566}" type="presParOf" srcId="{6A8026B5-3C10-42D3-857B-55543DDC0D8A}" destId="{1AF55195-8711-4FB4-87FF-1AF845521D9F}" srcOrd="1" destOrd="0" presId="urn:microsoft.com/office/officeart/2005/8/layout/hierarchy1"/>
    <dgm:cxn modelId="{C2FBC1AD-A21C-431A-8FE1-29BC85FFC0B9}" type="presParOf" srcId="{483F1E89-DDB9-4B7E-ADF3-E38F8C071504}" destId="{055C521D-2DF0-4C03-A503-CA7749C1C5AB}" srcOrd="1" destOrd="0" presId="urn:microsoft.com/office/officeart/2005/8/layout/hierarchy1"/>
    <dgm:cxn modelId="{C1A18E3D-97D6-4DD4-BD59-B1605D8097E9}" type="presParOf" srcId="{055C521D-2DF0-4C03-A503-CA7749C1C5AB}" destId="{FEE48A58-029A-460C-BCFD-21D26C9AAB02}" srcOrd="0" destOrd="0" presId="urn:microsoft.com/office/officeart/2005/8/layout/hierarchy1"/>
    <dgm:cxn modelId="{A008345C-B43D-4CA3-9F75-1B50034B1869}" type="presParOf" srcId="{055C521D-2DF0-4C03-A503-CA7749C1C5AB}" destId="{5B65948F-8ABB-4192-9046-CAA8AD90F51C}" srcOrd="1" destOrd="0" presId="urn:microsoft.com/office/officeart/2005/8/layout/hierarchy1"/>
    <dgm:cxn modelId="{79FBAB74-8A03-4D90-9745-D14D7C828FCD}" type="presParOf" srcId="{5B65948F-8ABB-4192-9046-CAA8AD90F51C}" destId="{BDFFB9B9-F948-4603-AEE3-9B9948C09474}" srcOrd="0" destOrd="0" presId="urn:microsoft.com/office/officeart/2005/8/layout/hierarchy1"/>
    <dgm:cxn modelId="{AEEB49BD-00E2-4BEA-8F88-CE8022CC3674}" type="presParOf" srcId="{BDFFB9B9-F948-4603-AEE3-9B9948C09474}" destId="{F00DF441-970A-4F7C-8738-AF1E07063559}" srcOrd="0" destOrd="0" presId="urn:microsoft.com/office/officeart/2005/8/layout/hierarchy1"/>
    <dgm:cxn modelId="{8D8AE0EA-7A3C-4457-A715-AC179E50EE37}" type="presParOf" srcId="{BDFFB9B9-F948-4603-AEE3-9B9948C09474}" destId="{6D429438-F29C-4DB4-8260-356837DD712A}" srcOrd="1" destOrd="0" presId="urn:microsoft.com/office/officeart/2005/8/layout/hierarchy1"/>
    <dgm:cxn modelId="{B97E0DBE-38E1-4E81-8741-970492309D46}" type="presParOf" srcId="{5B65948F-8ABB-4192-9046-CAA8AD90F51C}" destId="{98805FAA-6765-4938-8B89-180BE9D827E2}" srcOrd="1" destOrd="0" presId="urn:microsoft.com/office/officeart/2005/8/layout/hierarchy1"/>
    <dgm:cxn modelId="{086839C5-3F34-4879-ADDB-27CA45333F34}" type="presParOf" srcId="{98805FAA-6765-4938-8B89-180BE9D827E2}" destId="{44BD0ADC-9E9C-4DEB-AF92-26A3445E0C33}" srcOrd="0" destOrd="0" presId="urn:microsoft.com/office/officeart/2005/8/layout/hierarchy1"/>
    <dgm:cxn modelId="{09023742-0E7E-4937-BC2B-C72A5BEAF3F1}" type="presParOf" srcId="{98805FAA-6765-4938-8B89-180BE9D827E2}" destId="{8E8BAD04-4F37-4F5E-9B2E-4E4D8230B0E7}" srcOrd="1" destOrd="0" presId="urn:microsoft.com/office/officeart/2005/8/layout/hierarchy1"/>
    <dgm:cxn modelId="{48640A02-9DFC-4740-8768-DFD8DC7182C2}" type="presParOf" srcId="{8E8BAD04-4F37-4F5E-9B2E-4E4D8230B0E7}" destId="{755F14E0-09F6-4726-B89E-404A8F5B0921}" srcOrd="0" destOrd="0" presId="urn:microsoft.com/office/officeart/2005/8/layout/hierarchy1"/>
    <dgm:cxn modelId="{06EED6BB-0E3D-4B92-AAB5-24C7B6462CB3}" type="presParOf" srcId="{755F14E0-09F6-4726-B89E-404A8F5B0921}" destId="{543F21F0-7961-4257-9F2A-58C95076E734}" srcOrd="0" destOrd="0" presId="urn:microsoft.com/office/officeart/2005/8/layout/hierarchy1"/>
    <dgm:cxn modelId="{38EB61B5-D491-40AA-8659-038BFFD968CE}" type="presParOf" srcId="{755F14E0-09F6-4726-B89E-404A8F5B0921}" destId="{96F4C683-7033-47C3-BFA6-DB26EA13D4EB}" srcOrd="1" destOrd="0" presId="urn:microsoft.com/office/officeart/2005/8/layout/hierarchy1"/>
    <dgm:cxn modelId="{E1B797C9-4496-4F73-8723-50464679586C}" type="presParOf" srcId="{8E8BAD04-4F37-4F5E-9B2E-4E4D8230B0E7}" destId="{72404401-E384-43D9-9ED4-25A253E64762}" srcOrd="1" destOrd="0" presId="urn:microsoft.com/office/officeart/2005/8/layout/hierarchy1"/>
    <dgm:cxn modelId="{2F72F70D-C4DD-499E-BA32-0B3F423EC044}" type="presParOf" srcId="{055C521D-2DF0-4C03-A503-CA7749C1C5AB}" destId="{B50313FE-691F-4598-A629-CEE3FFE63260}" srcOrd="2" destOrd="0" presId="urn:microsoft.com/office/officeart/2005/8/layout/hierarchy1"/>
    <dgm:cxn modelId="{F09DBB44-3A8B-4D11-88BC-A892CF0A0C2A}" type="presParOf" srcId="{055C521D-2DF0-4C03-A503-CA7749C1C5AB}" destId="{AB4AF9F3-5649-4EB7-9E89-A124FD5E2434}" srcOrd="3" destOrd="0" presId="urn:microsoft.com/office/officeart/2005/8/layout/hierarchy1"/>
    <dgm:cxn modelId="{0A0C36DF-692C-40EB-8087-8B61607EB64C}" type="presParOf" srcId="{AB4AF9F3-5649-4EB7-9E89-A124FD5E2434}" destId="{2A80D5C0-6B81-4F80-BFB9-8FB5769834F8}" srcOrd="0" destOrd="0" presId="urn:microsoft.com/office/officeart/2005/8/layout/hierarchy1"/>
    <dgm:cxn modelId="{BFCC0EC1-E11B-430A-AFAA-A45C94B53D65}" type="presParOf" srcId="{2A80D5C0-6B81-4F80-BFB9-8FB5769834F8}" destId="{786B0B15-78DF-4FBB-96E4-98DECBAF84C1}" srcOrd="0" destOrd="0" presId="urn:microsoft.com/office/officeart/2005/8/layout/hierarchy1"/>
    <dgm:cxn modelId="{00D43860-D0C6-4763-B5E2-55D7F7EA25A0}" type="presParOf" srcId="{2A80D5C0-6B81-4F80-BFB9-8FB5769834F8}" destId="{004E1409-B454-4F26-8961-4D6D54456D43}" srcOrd="1" destOrd="0" presId="urn:microsoft.com/office/officeart/2005/8/layout/hierarchy1"/>
    <dgm:cxn modelId="{06B0AADE-8862-4182-A3B6-EC39BEADE0AF}" type="presParOf" srcId="{AB4AF9F3-5649-4EB7-9E89-A124FD5E2434}" destId="{CB13C8A8-6E9F-45D2-8CA8-32389C8C70C2}" srcOrd="1" destOrd="0" presId="urn:microsoft.com/office/officeart/2005/8/layout/hierarchy1"/>
    <dgm:cxn modelId="{1AA4168F-4560-486F-9205-A45599201AA2}" type="presParOf" srcId="{CB13C8A8-6E9F-45D2-8CA8-32389C8C70C2}" destId="{6C0CB31A-83C5-46F9-8F33-D2AA4926CE8A}" srcOrd="0" destOrd="0" presId="urn:microsoft.com/office/officeart/2005/8/layout/hierarchy1"/>
    <dgm:cxn modelId="{18DE7274-227A-4EF8-83A1-A11A3918EB7E}" type="presParOf" srcId="{CB13C8A8-6E9F-45D2-8CA8-32389C8C70C2}" destId="{F667E5F2-3562-41FE-B5B4-51FAF2328E47}" srcOrd="1" destOrd="0" presId="urn:microsoft.com/office/officeart/2005/8/layout/hierarchy1"/>
    <dgm:cxn modelId="{31A92637-1601-457C-87B1-F51B9C0B23A9}" type="presParOf" srcId="{F667E5F2-3562-41FE-B5B4-51FAF2328E47}" destId="{9E2DBA83-2AB0-488E-AF70-F846D50E8175}" srcOrd="0" destOrd="0" presId="urn:microsoft.com/office/officeart/2005/8/layout/hierarchy1"/>
    <dgm:cxn modelId="{0DE7BFFE-B3DE-4184-9247-C8EC650E5D5E}" type="presParOf" srcId="{9E2DBA83-2AB0-488E-AF70-F846D50E8175}" destId="{470F1845-20AB-4192-92F2-32B66D521F9A}" srcOrd="0" destOrd="0" presId="urn:microsoft.com/office/officeart/2005/8/layout/hierarchy1"/>
    <dgm:cxn modelId="{049FD059-F6D0-4951-8AA4-A6CAA2518EC8}" type="presParOf" srcId="{9E2DBA83-2AB0-488E-AF70-F846D50E8175}" destId="{6744716C-73B5-493D-8E78-4284DE43274C}" srcOrd="1" destOrd="0" presId="urn:microsoft.com/office/officeart/2005/8/layout/hierarchy1"/>
    <dgm:cxn modelId="{B33AA69B-DBD0-41B8-ABDC-C4176927DED2}" type="presParOf" srcId="{F667E5F2-3562-41FE-B5B4-51FAF2328E47}" destId="{260BC98B-3AE0-4807-B13E-5903473B1980}" srcOrd="1" destOrd="0" presId="urn:microsoft.com/office/officeart/2005/8/layout/hierarchy1"/>
    <dgm:cxn modelId="{B6C0F66F-2766-4935-B538-9C22BFB1FCBF}" type="presParOf" srcId="{055C521D-2DF0-4C03-A503-CA7749C1C5AB}" destId="{83A49EBA-9CB2-4549-B31C-03D947CEE72A}" srcOrd="4" destOrd="0" presId="urn:microsoft.com/office/officeart/2005/8/layout/hierarchy1"/>
    <dgm:cxn modelId="{473D44C8-DCC6-4AB7-B27C-DB6AAFDCE202}" type="presParOf" srcId="{055C521D-2DF0-4C03-A503-CA7749C1C5AB}" destId="{2BFA9210-F7F7-4C78-A7E9-84340B1C637E}" srcOrd="5" destOrd="0" presId="urn:microsoft.com/office/officeart/2005/8/layout/hierarchy1"/>
    <dgm:cxn modelId="{A2C067DB-9A84-43BD-8151-4B3513513295}" type="presParOf" srcId="{2BFA9210-F7F7-4C78-A7E9-84340B1C637E}" destId="{A231C1B2-1F4F-4161-8F0E-9362C27EB00E}" srcOrd="0" destOrd="0" presId="urn:microsoft.com/office/officeart/2005/8/layout/hierarchy1"/>
    <dgm:cxn modelId="{3E88B3E9-0A64-4F50-9E72-017D1E915C8D}" type="presParOf" srcId="{A231C1B2-1F4F-4161-8F0E-9362C27EB00E}" destId="{64E15388-ACFC-4852-96EB-BCF3E6633010}" srcOrd="0" destOrd="0" presId="urn:microsoft.com/office/officeart/2005/8/layout/hierarchy1"/>
    <dgm:cxn modelId="{5C1A44F6-27B5-4BED-8477-976941DA014B}" type="presParOf" srcId="{A231C1B2-1F4F-4161-8F0E-9362C27EB00E}" destId="{43D2301B-4361-4348-A344-714A5B6830EF}" srcOrd="1" destOrd="0" presId="urn:microsoft.com/office/officeart/2005/8/layout/hierarchy1"/>
    <dgm:cxn modelId="{D40826B6-15EF-474D-9701-C6D70365CE07}" type="presParOf" srcId="{2BFA9210-F7F7-4C78-A7E9-84340B1C637E}" destId="{5B0A046A-12FC-480B-A530-B6C84B6F2D81}" srcOrd="1" destOrd="0" presId="urn:microsoft.com/office/officeart/2005/8/layout/hierarchy1"/>
    <dgm:cxn modelId="{65C695CD-AE93-4ECD-9A60-839E018B51FC}" type="presParOf" srcId="{5B0A046A-12FC-480B-A530-B6C84B6F2D81}" destId="{2BC31085-DA95-4E98-A028-5D2567E9B84F}" srcOrd="0" destOrd="0" presId="urn:microsoft.com/office/officeart/2005/8/layout/hierarchy1"/>
    <dgm:cxn modelId="{9DC38A3C-4914-4192-8AB8-ABF65FA62A7A}" type="presParOf" srcId="{5B0A046A-12FC-480B-A530-B6C84B6F2D81}" destId="{13FEECCF-11C4-4CEF-A782-4E31913C8446}" srcOrd="1" destOrd="0" presId="urn:microsoft.com/office/officeart/2005/8/layout/hierarchy1"/>
    <dgm:cxn modelId="{B9C56A41-C538-459F-AD27-51F597A5FA8A}" type="presParOf" srcId="{13FEECCF-11C4-4CEF-A782-4E31913C8446}" destId="{3DDB8496-2ACA-4CF7-AEB5-301A6CCD6229}" srcOrd="0" destOrd="0" presId="urn:microsoft.com/office/officeart/2005/8/layout/hierarchy1"/>
    <dgm:cxn modelId="{0ECA4A0F-DA23-4C00-929A-302CA1494008}" type="presParOf" srcId="{3DDB8496-2ACA-4CF7-AEB5-301A6CCD6229}" destId="{F0613908-D2EA-4F89-9D14-A1DEC39177EC}" srcOrd="0" destOrd="0" presId="urn:microsoft.com/office/officeart/2005/8/layout/hierarchy1"/>
    <dgm:cxn modelId="{17962E0A-DFAB-4375-9902-614056F8BCB8}" type="presParOf" srcId="{3DDB8496-2ACA-4CF7-AEB5-301A6CCD6229}" destId="{F6D67C88-E5E2-49E1-B265-9A0F9ACCD05B}" srcOrd="1" destOrd="0" presId="urn:microsoft.com/office/officeart/2005/8/layout/hierarchy1"/>
    <dgm:cxn modelId="{CF4B3C52-86B6-407B-A301-F8711C75927E}" type="presParOf" srcId="{13FEECCF-11C4-4CEF-A782-4E31913C8446}" destId="{39CF8610-02D4-4478-8F94-1D91A1D4A171}" srcOrd="1" destOrd="0" presId="urn:microsoft.com/office/officeart/2005/8/layout/hierarchy1"/>
    <dgm:cxn modelId="{328AF8AB-7268-4A0B-81BA-6680132DAE37}" type="presParOf" srcId="{055C521D-2DF0-4C03-A503-CA7749C1C5AB}" destId="{099612BD-EB54-4DD6-B232-9BA4CA739CFD}" srcOrd="6" destOrd="0" presId="urn:microsoft.com/office/officeart/2005/8/layout/hierarchy1"/>
    <dgm:cxn modelId="{45856F65-70E5-409E-9317-B82B3829817B}" type="presParOf" srcId="{055C521D-2DF0-4C03-A503-CA7749C1C5AB}" destId="{82B9CE23-56F9-4ED5-A4E4-1C5EA0C9DF1F}" srcOrd="7" destOrd="0" presId="urn:microsoft.com/office/officeart/2005/8/layout/hierarchy1"/>
    <dgm:cxn modelId="{BD4CE48A-0D54-4FE1-BF55-EE70128F98C2}" type="presParOf" srcId="{82B9CE23-56F9-4ED5-A4E4-1C5EA0C9DF1F}" destId="{9C7BFDE0-E617-4A83-ABB2-A5156E95AC85}" srcOrd="0" destOrd="0" presId="urn:microsoft.com/office/officeart/2005/8/layout/hierarchy1"/>
    <dgm:cxn modelId="{9A9552F1-EFA1-4B04-9117-049186A00883}" type="presParOf" srcId="{9C7BFDE0-E617-4A83-ABB2-A5156E95AC85}" destId="{01FE7849-7BAE-46E7-95C0-8E48D898E3E9}" srcOrd="0" destOrd="0" presId="urn:microsoft.com/office/officeart/2005/8/layout/hierarchy1"/>
    <dgm:cxn modelId="{348F4F29-BBD8-41C9-8A33-5600FE47E753}" type="presParOf" srcId="{9C7BFDE0-E617-4A83-ABB2-A5156E95AC85}" destId="{B94AC7E2-A840-4782-B39C-F6238D763FCD}" srcOrd="1" destOrd="0" presId="urn:microsoft.com/office/officeart/2005/8/layout/hierarchy1"/>
    <dgm:cxn modelId="{E9876782-4495-4866-8874-4CFBDABC59D8}" type="presParOf" srcId="{82B9CE23-56F9-4ED5-A4E4-1C5EA0C9DF1F}" destId="{3719477C-298E-40B0-966C-385B2489368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01D7ED-A272-45AB-9111-3EA4BDB0C83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94D867-1F6B-41FA-AF77-5537C1CEAB45}">
      <dgm:prSet phldrT="[Текст]" custT="1"/>
      <dgm:spPr/>
      <dgm:t>
        <a:bodyPr/>
        <a:lstStyle/>
        <a:p>
          <a:pPr algn="ctr"/>
          <a:r>
            <a:rPr lang="ru-RU" sz="2400" b="1" dirty="0" smtClean="0"/>
            <a:t>Специалисты </a:t>
          </a:r>
          <a:r>
            <a:rPr lang="en-US" sz="2400" b="1" dirty="0" smtClean="0"/>
            <a:t/>
          </a:r>
          <a:br>
            <a:rPr lang="en-US" sz="2400" b="1" dirty="0" smtClean="0"/>
          </a:br>
          <a:r>
            <a:rPr lang="ru-RU" sz="2400" b="1" dirty="0" smtClean="0"/>
            <a:t>24.05</a:t>
          </a:r>
          <a:endParaRPr lang="ru-RU" sz="2400" b="1" dirty="0"/>
        </a:p>
      </dgm:t>
    </dgm:pt>
    <dgm:pt modelId="{1997C3FE-303C-4B47-A49C-2889084FFF10}" type="parTrans" cxnId="{DC3A9D45-70A5-4147-B2C5-0A875432905A}">
      <dgm:prSet/>
      <dgm:spPr/>
      <dgm:t>
        <a:bodyPr/>
        <a:lstStyle/>
        <a:p>
          <a:endParaRPr lang="ru-RU"/>
        </a:p>
      </dgm:t>
    </dgm:pt>
    <dgm:pt modelId="{F61D5A79-EA83-4861-AF0E-B146C1B445CF}" type="sibTrans" cxnId="{DC3A9D45-70A5-4147-B2C5-0A875432905A}">
      <dgm:prSet/>
      <dgm:spPr/>
      <dgm:t>
        <a:bodyPr/>
        <a:lstStyle/>
        <a:p>
          <a:endParaRPr lang="ru-RU"/>
        </a:p>
      </dgm:t>
    </dgm:pt>
    <dgm:pt modelId="{2CFECD3D-BED9-404D-860C-27A24739161F}">
      <dgm:prSet phldrT="[Текст]" custT="1"/>
      <dgm:spPr/>
      <dgm:t>
        <a:bodyPr/>
        <a:lstStyle/>
        <a:p>
          <a:r>
            <a:rPr lang="ru-RU" sz="1600" dirty="0" smtClean="0"/>
            <a:t>Навигационно-баллистическое обеспечение применения космической техники </a:t>
          </a:r>
          <a:r>
            <a:rPr lang="en-US" sz="1600" dirty="0" smtClean="0"/>
            <a:t/>
          </a:r>
          <a:br>
            <a:rPr lang="en-US" sz="1600" dirty="0" smtClean="0"/>
          </a:br>
          <a:r>
            <a:rPr lang="ru-RU" sz="1600" dirty="0" smtClean="0"/>
            <a:t>(24.05.04)</a:t>
          </a:r>
          <a:endParaRPr lang="ru-RU" sz="1600" dirty="0"/>
        </a:p>
      </dgm:t>
    </dgm:pt>
    <dgm:pt modelId="{A5736E46-0450-4954-83C5-587740DD186D}" type="parTrans" cxnId="{CE700082-D7A8-4F3C-9F29-FB9F7DEDDCC8}">
      <dgm:prSet/>
      <dgm:spPr/>
      <dgm:t>
        <a:bodyPr/>
        <a:lstStyle/>
        <a:p>
          <a:endParaRPr lang="ru-RU"/>
        </a:p>
      </dgm:t>
    </dgm:pt>
    <dgm:pt modelId="{029F630B-EF6B-4F99-8E45-08C66613D3A6}" type="sibTrans" cxnId="{CE700082-D7A8-4F3C-9F29-FB9F7DEDDCC8}">
      <dgm:prSet/>
      <dgm:spPr/>
      <dgm:t>
        <a:bodyPr/>
        <a:lstStyle/>
        <a:p>
          <a:endParaRPr lang="ru-RU"/>
        </a:p>
      </dgm:t>
    </dgm:pt>
    <dgm:pt modelId="{DFBFF5A3-1024-4F1A-B335-4E4A8CF0D764}">
      <dgm:prSet phldrT="[Текст]" custT="1"/>
      <dgm:spPr/>
      <dgm:t>
        <a:bodyPr/>
        <a:lstStyle/>
        <a:p>
          <a:r>
            <a:rPr lang="ru-RU" sz="1600" dirty="0" smtClean="0"/>
            <a:t>Проектирование, производство и эксплуатация ракет и ракетно-космических комплексов </a:t>
          </a:r>
          <a:r>
            <a:rPr lang="en-US" sz="1600" dirty="0" smtClean="0"/>
            <a:t/>
          </a:r>
          <a:br>
            <a:rPr lang="en-US" sz="1600" dirty="0" smtClean="0"/>
          </a:br>
          <a:r>
            <a:rPr lang="ru-RU" sz="1600" dirty="0" smtClean="0"/>
            <a:t>(24.05.01)</a:t>
          </a:r>
          <a:endParaRPr lang="ru-RU" sz="1600" dirty="0"/>
        </a:p>
      </dgm:t>
    </dgm:pt>
    <dgm:pt modelId="{101EE3D5-F20E-4105-A564-DBE5B025EF5F}" type="sibTrans" cxnId="{CC71300D-C269-4BCD-BB73-1F574768DBA4}">
      <dgm:prSet/>
      <dgm:spPr/>
      <dgm:t>
        <a:bodyPr/>
        <a:lstStyle/>
        <a:p>
          <a:endParaRPr lang="ru-RU"/>
        </a:p>
      </dgm:t>
    </dgm:pt>
    <dgm:pt modelId="{4B0F793D-93EE-447C-9602-7F7363E2AEBA}" type="parTrans" cxnId="{CC71300D-C269-4BCD-BB73-1F574768DBA4}">
      <dgm:prSet/>
      <dgm:spPr/>
      <dgm:t>
        <a:bodyPr/>
        <a:lstStyle/>
        <a:p>
          <a:endParaRPr lang="ru-RU"/>
        </a:p>
      </dgm:t>
    </dgm:pt>
    <dgm:pt modelId="{4B23385C-96A4-4626-A8D0-FACF57812577}">
      <dgm:prSet phldrT="[Текст]" custT="1"/>
      <dgm:spPr/>
      <dgm:t>
        <a:bodyPr/>
        <a:lstStyle/>
        <a:p>
          <a:r>
            <a:rPr lang="ru-RU" sz="1800" dirty="0" smtClean="0"/>
            <a:t>Системы управления ЛА</a:t>
          </a:r>
          <a:r>
            <a:rPr lang="en-US" sz="1800" dirty="0" smtClean="0"/>
            <a:t/>
          </a:r>
          <a:br>
            <a:rPr lang="en-US" sz="1800" dirty="0" smtClean="0"/>
          </a:br>
          <a:r>
            <a:rPr lang="ru-RU" sz="1800" dirty="0" smtClean="0"/>
            <a:t>(24.05.06)</a:t>
          </a:r>
          <a:endParaRPr lang="ru-RU" sz="1800" dirty="0"/>
        </a:p>
      </dgm:t>
    </dgm:pt>
    <dgm:pt modelId="{A24E18D6-62A1-4916-8DBE-32908FE48D48}" type="parTrans" cxnId="{CB3312C9-AC84-42BF-B8C0-8BA983122745}">
      <dgm:prSet/>
      <dgm:spPr/>
      <dgm:t>
        <a:bodyPr/>
        <a:lstStyle/>
        <a:p>
          <a:endParaRPr lang="ru-RU"/>
        </a:p>
      </dgm:t>
    </dgm:pt>
    <dgm:pt modelId="{F7CA32CE-ECFE-4556-9661-0B1EF5812515}" type="sibTrans" cxnId="{CB3312C9-AC84-42BF-B8C0-8BA983122745}">
      <dgm:prSet/>
      <dgm:spPr/>
      <dgm:t>
        <a:bodyPr/>
        <a:lstStyle/>
        <a:p>
          <a:endParaRPr lang="ru-RU"/>
        </a:p>
      </dgm:t>
    </dgm:pt>
    <dgm:pt modelId="{7C6EF185-62C4-4BE1-B073-499A387E423E}" type="pres">
      <dgm:prSet presAssocID="{D101D7ED-A272-45AB-9111-3EA4BDB0C83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45D562B-2F29-4EC1-B053-F53BC1CEEC8B}" type="pres">
      <dgm:prSet presAssocID="{B594D867-1F6B-41FA-AF77-5537C1CEAB45}" presName="root" presStyleCnt="0"/>
      <dgm:spPr/>
    </dgm:pt>
    <dgm:pt modelId="{8F70AB29-279D-4C64-98A7-A662EE958E02}" type="pres">
      <dgm:prSet presAssocID="{B594D867-1F6B-41FA-AF77-5537C1CEAB45}" presName="rootComposite" presStyleCnt="0"/>
      <dgm:spPr/>
    </dgm:pt>
    <dgm:pt modelId="{B4B8555F-A346-4871-9400-B7C631CD1461}" type="pres">
      <dgm:prSet presAssocID="{B594D867-1F6B-41FA-AF77-5537C1CEAB45}" presName="rootText" presStyleLbl="node1" presStyleIdx="0" presStyleCnt="1" custScaleX="152398" custScaleY="69103" custLinFactNeighborX="3247" custLinFactNeighborY="4883"/>
      <dgm:spPr/>
      <dgm:t>
        <a:bodyPr/>
        <a:lstStyle/>
        <a:p>
          <a:endParaRPr lang="ru-RU"/>
        </a:p>
      </dgm:t>
    </dgm:pt>
    <dgm:pt modelId="{653BEDE2-92CC-454D-A40F-E4837660117D}" type="pres">
      <dgm:prSet presAssocID="{B594D867-1F6B-41FA-AF77-5537C1CEAB45}" presName="rootConnector" presStyleLbl="node1" presStyleIdx="0" presStyleCnt="1"/>
      <dgm:spPr/>
      <dgm:t>
        <a:bodyPr/>
        <a:lstStyle/>
        <a:p>
          <a:endParaRPr lang="ru-RU"/>
        </a:p>
      </dgm:t>
    </dgm:pt>
    <dgm:pt modelId="{67B8E2B7-4DFF-4391-BA0C-CA70B74856BF}" type="pres">
      <dgm:prSet presAssocID="{B594D867-1F6B-41FA-AF77-5537C1CEAB45}" presName="childShape" presStyleCnt="0"/>
      <dgm:spPr/>
    </dgm:pt>
    <dgm:pt modelId="{72F9B45D-A2A9-46E8-8CE5-80071EBDF0AD}" type="pres">
      <dgm:prSet presAssocID="{4B0F793D-93EE-447C-9602-7F7363E2AEBA}" presName="Name13" presStyleLbl="parChTrans1D2" presStyleIdx="0" presStyleCnt="3"/>
      <dgm:spPr/>
      <dgm:t>
        <a:bodyPr/>
        <a:lstStyle/>
        <a:p>
          <a:endParaRPr lang="ru-RU"/>
        </a:p>
      </dgm:t>
    </dgm:pt>
    <dgm:pt modelId="{FB6D1F17-A904-4137-8E01-9087E33A5D51}" type="pres">
      <dgm:prSet presAssocID="{DFBFF5A3-1024-4F1A-B335-4E4A8CF0D764}" presName="childText" presStyleLbl="bgAcc1" presStyleIdx="0" presStyleCnt="3" custScaleX="153227" custScaleY="84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F9027-5640-4B01-A8C0-750B184BB914}" type="pres">
      <dgm:prSet presAssocID="{A5736E46-0450-4954-83C5-587740DD186D}" presName="Name13" presStyleLbl="parChTrans1D2" presStyleIdx="1" presStyleCnt="3"/>
      <dgm:spPr/>
      <dgm:t>
        <a:bodyPr/>
        <a:lstStyle/>
        <a:p>
          <a:endParaRPr lang="ru-RU"/>
        </a:p>
      </dgm:t>
    </dgm:pt>
    <dgm:pt modelId="{91C5BD2C-4FD0-4E39-857B-B238F20C4EF5}" type="pres">
      <dgm:prSet presAssocID="{2CFECD3D-BED9-404D-860C-27A24739161F}" presName="childText" presStyleLbl="bgAcc1" presStyleIdx="1" presStyleCnt="3" custScaleX="153227" custScaleY="82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EF6E7-01DA-4CAB-9C22-4A5FAA5EEEC5}" type="pres">
      <dgm:prSet presAssocID="{A24E18D6-62A1-4916-8DBE-32908FE48D48}" presName="Name13" presStyleLbl="parChTrans1D2" presStyleIdx="2" presStyleCnt="3"/>
      <dgm:spPr/>
      <dgm:t>
        <a:bodyPr/>
        <a:lstStyle/>
        <a:p>
          <a:endParaRPr lang="ru-RU"/>
        </a:p>
      </dgm:t>
    </dgm:pt>
    <dgm:pt modelId="{B53AC8B4-37AB-40B6-9919-7D6C473FAAC3}" type="pres">
      <dgm:prSet presAssocID="{4B23385C-96A4-4626-A8D0-FACF57812577}" presName="childText" presStyleLbl="bgAcc1" presStyleIdx="2" presStyleCnt="3" custScaleX="153227" custScaleY="74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92F31F-CAE1-4A57-9635-79B41E0278BD}" type="presOf" srcId="{D101D7ED-A272-45AB-9111-3EA4BDB0C837}" destId="{7C6EF185-62C4-4BE1-B073-499A387E423E}" srcOrd="0" destOrd="0" presId="urn:microsoft.com/office/officeart/2005/8/layout/hierarchy3"/>
    <dgm:cxn modelId="{CE700082-D7A8-4F3C-9F29-FB9F7DEDDCC8}" srcId="{B594D867-1F6B-41FA-AF77-5537C1CEAB45}" destId="{2CFECD3D-BED9-404D-860C-27A24739161F}" srcOrd="1" destOrd="0" parTransId="{A5736E46-0450-4954-83C5-587740DD186D}" sibTransId="{029F630B-EF6B-4F99-8E45-08C66613D3A6}"/>
    <dgm:cxn modelId="{2D190AF2-6CA7-408C-86B6-E5E73088D0AB}" type="presOf" srcId="{4B23385C-96A4-4626-A8D0-FACF57812577}" destId="{B53AC8B4-37AB-40B6-9919-7D6C473FAAC3}" srcOrd="0" destOrd="0" presId="urn:microsoft.com/office/officeart/2005/8/layout/hierarchy3"/>
    <dgm:cxn modelId="{00E2A9AE-2F9B-4FA2-BCA8-FD73B4C5BD3D}" type="presOf" srcId="{2CFECD3D-BED9-404D-860C-27A24739161F}" destId="{91C5BD2C-4FD0-4E39-857B-B238F20C4EF5}" srcOrd="0" destOrd="0" presId="urn:microsoft.com/office/officeart/2005/8/layout/hierarchy3"/>
    <dgm:cxn modelId="{7693FEEE-4A2B-43A6-8845-E0DD41829475}" type="presOf" srcId="{B594D867-1F6B-41FA-AF77-5537C1CEAB45}" destId="{B4B8555F-A346-4871-9400-B7C631CD1461}" srcOrd="0" destOrd="0" presId="urn:microsoft.com/office/officeart/2005/8/layout/hierarchy3"/>
    <dgm:cxn modelId="{A61F0CD8-2D78-47E7-BC81-04080E94DEF0}" type="presOf" srcId="{A5736E46-0450-4954-83C5-587740DD186D}" destId="{656F9027-5640-4B01-A8C0-750B184BB914}" srcOrd="0" destOrd="0" presId="urn:microsoft.com/office/officeart/2005/8/layout/hierarchy3"/>
    <dgm:cxn modelId="{EE6DDD7D-D516-4FAF-8CBC-5E409B919D2B}" type="presOf" srcId="{4B0F793D-93EE-447C-9602-7F7363E2AEBA}" destId="{72F9B45D-A2A9-46E8-8CE5-80071EBDF0AD}" srcOrd="0" destOrd="0" presId="urn:microsoft.com/office/officeart/2005/8/layout/hierarchy3"/>
    <dgm:cxn modelId="{CC71300D-C269-4BCD-BB73-1F574768DBA4}" srcId="{B594D867-1F6B-41FA-AF77-5537C1CEAB45}" destId="{DFBFF5A3-1024-4F1A-B335-4E4A8CF0D764}" srcOrd="0" destOrd="0" parTransId="{4B0F793D-93EE-447C-9602-7F7363E2AEBA}" sibTransId="{101EE3D5-F20E-4105-A564-DBE5B025EF5F}"/>
    <dgm:cxn modelId="{FF077D61-FBCC-41F7-AD00-BB502C4A07F6}" type="presOf" srcId="{B594D867-1F6B-41FA-AF77-5537C1CEAB45}" destId="{653BEDE2-92CC-454D-A40F-E4837660117D}" srcOrd="1" destOrd="0" presId="urn:microsoft.com/office/officeart/2005/8/layout/hierarchy3"/>
    <dgm:cxn modelId="{434BDD13-BB3B-4155-B17A-7B7ED5BF6EBD}" type="presOf" srcId="{DFBFF5A3-1024-4F1A-B335-4E4A8CF0D764}" destId="{FB6D1F17-A904-4137-8E01-9087E33A5D51}" srcOrd="0" destOrd="0" presId="urn:microsoft.com/office/officeart/2005/8/layout/hierarchy3"/>
    <dgm:cxn modelId="{DC3A9D45-70A5-4147-B2C5-0A875432905A}" srcId="{D101D7ED-A272-45AB-9111-3EA4BDB0C837}" destId="{B594D867-1F6B-41FA-AF77-5537C1CEAB45}" srcOrd="0" destOrd="0" parTransId="{1997C3FE-303C-4B47-A49C-2889084FFF10}" sibTransId="{F61D5A79-EA83-4861-AF0E-B146C1B445CF}"/>
    <dgm:cxn modelId="{CB3312C9-AC84-42BF-B8C0-8BA983122745}" srcId="{B594D867-1F6B-41FA-AF77-5537C1CEAB45}" destId="{4B23385C-96A4-4626-A8D0-FACF57812577}" srcOrd="2" destOrd="0" parTransId="{A24E18D6-62A1-4916-8DBE-32908FE48D48}" sibTransId="{F7CA32CE-ECFE-4556-9661-0B1EF5812515}"/>
    <dgm:cxn modelId="{817F733D-E1B8-452E-BA6E-E7393093E744}" type="presOf" srcId="{A24E18D6-62A1-4916-8DBE-32908FE48D48}" destId="{375EF6E7-01DA-4CAB-9C22-4A5FAA5EEEC5}" srcOrd="0" destOrd="0" presId="urn:microsoft.com/office/officeart/2005/8/layout/hierarchy3"/>
    <dgm:cxn modelId="{4C0BE81D-A77E-4A4E-AFA9-8C87B920D97C}" type="presParOf" srcId="{7C6EF185-62C4-4BE1-B073-499A387E423E}" destId="{B45D562B-2F29-4EC1-B053-F53BC1CEEC8B}" srcOrd="0" destOrd="0" presId="urn:microsoft.com/office/officeart/2005/8/layout/hierarchy3"/>
    <dgm:cxn modelId="{E7BE5F24-33B0-4CE1-A0AE-4F88C3150089}" type="presParOf" srcId="{B45D562B-2F29-4EC1-B053-F53BC1CEEC8B}" destId="{8F70AB29-279D-4C64-98A7-A662EE958E02}" srcOrd="0" destOrd="0" presId="urn:microsoft.com/office/officeart/2005/8/layout/hierarchy3"/>
    <dgm:cxn modelId="{AC27396D-0BCB-4C4F-8638-39FEDFC92B20}" type="presParOf" srcId="{8F70AB29-279D-4C64-98A7-A662EE958E02}" destId="{B4B8555F-A346-4871-9400-B7C631CD1461}" srcOrd="0" destOrd="0" presId="urn:microsoft.com/office/officeart/2005/8/layout/hierarchy3"/>
    <dgm:cxn modelId="{167D1C3A-8CFC-4308-B55C-81DFB6402A6F}" type="presParOf" srcId="{8F70AB29-279D-4C64-98A7-A662EE958E02}" destId="{653BEDE2-92CC-454D-A40F-E4837660117D}" srcOrd="1" destOrd="0" presId="urn:microsoft.com/office/officeart/2005/8/layout/hierarchy3"/>
    <dgm:cxn modelId="{1796630B-1E9F-4ECD-9DBA-3D5C4F89CA09}" type="presParOf" srcId="{B45D562B-2F29-4EC1-B053-F53BC1CEEC8B}" destId="{67B8E2B7-4DFF-4391-BA0C-CA70B74856BF}" srcOrd="1" destOrd="0" presId="urn:microsoft.com/office/officeart/2005/8/layout/hierarchy3"/>
    <dgm:cxn modelId="{1CD05C22-ED7E-4485-8EFA-93B53BAEABF1}" type="presParOf" srcId="{67B8E2B7-4DFF-4391-BA0C-CA70B74856BF}" destId="{72F9B45D-A2A9-46E8-8CE5-80071EBDF0AD}" srcOrd="0" destOrd="0" presId="urn:microsoft.com/office/officeart/2005/8/layout/hierarchy3"/>
    <dgm:cxn modelId="{6F864003-322F-43A5-9557-045FACE55E40}" type="presParOf" srcId="{67B8E2B7-4DFF-4391-BA0C-CA70B74856BF}" destId="{FB6D1F17-A904-4137-8E01-9087E33A5D51}" srcOrd="1" destOrd="0" presId="urn:microsoft.com/office/officeart/2005/8/layout/hierarchy3"/>
    <dgm:cxn modelId="{D672F0E6-6022-4438-929C-A55C9763C2BA}" type="presParOf" srcId="{67B8E2B7-4DFF-4391-BA0C-CA70B74856BF}" destId="{656F9027-5640-4B01-A8C0-750B184BB914}" srcOrd="2" destOrd="0" presId="urn:microsoft.com/office/officeart/2005/8/layout/hierarchy3"/>
    <dgm:cxn modelId="{0B47FB5B-AFF0-44B3-B36D-2472E19BD2A3}" type="presParOf" srcId="{67B8E2B7-4DFF-4391-BA0C-CA70B74856BF}" destId="{91C5BD2C-4FD0-4E39-857B-B238F20C4EF5}" srcOrd="3" destOrd="0" presId="urn:microsoft.com/office/officeart/2005/8/layout/hierarchy3"/>
    <dgm:cxn modelId="{7BEA0D0C-7AA9-42EC-B1EB-61C4AE671248}" type="presParOf" srcId="{67B8E2B7-4DFF-4391-BA0C-CA70B74856BF}" destId="{375EF6E7-01DA-4CAB-9C22-4A5FAA5EEEC5}" srcOrd="4" destOrd="0" presId="urn:microsoft.com/office/officeart/2005/8/layout/hierarchy3"/>
    <dgm:cxn modelId="{435FF87F-EF68-45DE-9951-174845D851BF}" type="presParOf" srcId="{67B8E2B7-4DFF-4391-BA0C-CA70B74856BF}" destId="{B53AC8B4-37AB-40B6-9919-7D6C473FAAC3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01D7ED-A272-45AB-9111-3EA4BDB0C83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94D867-1F6B-41FA-AF77-5537C1CEAB45}">
      <dgm:prSet phldrT="[Текст]" custT="1"/>
      <dgm:spPr/>
      <dgm:t>
        <a:bodyPr/>
        <a:lstStyle/>
        <a:p>
          <a:pPr algn="ctr"/>
          <a:r>
            <a:rPr lang="ru-RU" sz="2400" b="1" dirty="0" smtClean="0"/>
            <a:t>Бакалавры-Магистры </a:t>
          </a:r>
          <a:r>
            <a:rPr lang="en-US" sz="2400" b="1" dirty="0" smtClean="0"/>
            <a:t/>
          </a:r>
          <a:br>
            <a:rPr lang="en-US" sz="2400" b="1" dirty="0" smtClean="0"/>
          </a:br>
          <a:r>
            <a:rPr lang="ru-RU" sz="2400" b="1" dirty="0" smtClean="0"/>
            <a:t>24.03 и 24.04</a:t>
          </a:r>
          <a:endParaRPr lang="ru-RU" sz="2400" b="1" dirty="0"/>
        </a:p>
      </dgm:t>
    </dgm:pt>
    <dgm:pt modelId="{1997C3FE-303C-4B47-A49C-2889084FFF10}" type="parTrans" cxnId="{DC3A9D45-70A5-4147-B2C5-0A875432905A}">
      <dgm:prSet/>
      <dgm:spPr/>
      <dgm:t>
        <a:bodyPr/>
        <a:lstStyle/>
        <a:p>
          <a:endParaRPr lang="ru-RU"/>
        </a:p>
      </dgm:t>
    </dgm:pt>
    <dgm:pt modelId="{F61D5A79-EA83-4861-AF0E-B146C1B445CF}" type="sibTrans" cxnId="{DC3A9D45-70A5-4147-B2C5-0A875432905A}">
      <dgm:prSet/>
      <dgm:spPr/>
      <dgm:t>
        <a:bodyPr/>
        <a:lstStyle/>
        <a:p>
          <a:endParaRPr lang="ru-RU"/>
        </a:p>
      </dgm:t>
    </dgm:pt>
    <dgm:pt modelId="{2CFECD3D-BED9-404D-860C-27A24739161F}">
      <dgm:prSet phldrT="[Текст]" custT="1"/>
      <dgm:spPr/>
      <dgm:t>
        <a:bodyPr/>
        <a:lstStyle/>
        <a:p>
          <a:r>
            <a:rPr lang="ru-RU" sz="1800" dirty="0" smtClean="0"/>
            <a:t>Системы управления движением и навигация </a:t>
          </a:r>
          <a:r>
            <a:rPr lang="en-US" sz="1800" dirty="0" smtClean="0"/>
            <a:t/>
          </a:r>
          <a:br>
            <a:rPr lang="en-US" sz="1800" dirty="0" smtClean="0"/>
          </a:br>
          <a:r>
            <a:rPr lang="ru-RU" sz="1800" dirty="0" smtClean="0"/>
            <a:t>(24.03.02 и 24.04.02</a:t>
          </a:r>
          <a:r>
            <a:rPr lang="en-US" sz="1800" dirty="0" smtClean="0"/>
            <a:t>)</a:t>
          </a:r>
          <a:endParaRPr lang="ru-RU" sz="1800" dirty="0"/>
        </a:p>
      </dgm:t>
    </dgm:pt>
    <dgm:pt modelId="{A5736E46-0450-4954-83C5-587740DD186D}" type="parTrans" cxnId="{CE700082-D7A8-4F3C-9F29-FB9F7DEDDCC8}">
      <dgm:prSet/>
      <dgm:spPr/>
      <dgm:t>
        <a:bodyPr/>
        <a:lstStyle/>
        <a:p>
          <a:endParaRPr lang="ru-RU"/>
        </a:p>
      </dgm:t>
    </dgm:pt>
    <dgm:pt modelId="{029F630B-EF6B-4F99-8E45-08C66613D3A6}" type="sibTrans" cxnId="{CE700082-D7A8-4F3C-9F29-FB9F7DEDDCC8}">
      <dgm:prSet/>
      <dgm:spPr/>
      <dgm:t>
        <a:bodyPr/>
        <a:lstStyle/>
        <a:p>
          <a:endParaRPr lang="ru-RU"/>
        </a:p>
      </dgm:t>
    </dgm:pt>
    <dgm:pt modelId="{DFBFF5A3-1024-4F1A-B335-4E4A8CF0D764}">
      <dgm:prSet phldrT="[Текст]" custT="1"/>
      <dgm:spPr/>
      <dgm:t>
        <a:bodyPr/>
        <a:lstStyle/>
        <a:p>
          <a:r>
            <a:rPr lang="ru-RU" sz="1800" dirty="0" smtClean="0"/>
            <a:t>Ракетные комплексы и космонавтика</a:t>
          </a:r>
          <a:r>
            <a:rPr lang="en-US" sz="1800" dirty="0" smtClean="0"/>
            <a:t/>
          </a:r>
          <a:br>
            <a:rPr lang="en-US" sz="1800" dirty="0" smtClean="0"/>
          </a:br>
          <a:r>
            <a:rPr lang="ru-RU" sz="1800" dirty="0" smtClean="0"/>
            <a:t>(24.03.01 и 24.04.01)</a:t>
          </a:r>
          <a:endParaRPr lang="ru-RU" sz="1800" dirty="0"/>
        </a:p>
      </dgm:t>
    </dgm:pt>
    <dgm:pt modelId="{101EE3D5-F20E-4105-A564-DBE5B025EF5F}" type="sibTrans" cxnId="{CC71300D-C269-4BCD-BB73-1F574768DBA4}">
      <dgm:prSet/>
      <dgm:spPr/>
      <dgm:t>
        <a:bodyPr/>
        <a:lstStyle/>
        <a:p>
          <a:endParaRPr lang="ru-RU"/>
        </a:p>
      </dgm:t>
    </dgm:pt>
    <dgm:pt modelId="{4B0F793D-93EE-447C-9602-7F7363E2AEBA}" type="parTrans" cxnId="{CC71300D-C269-4BCD-BB73-1F574768DBA4}">
      <dgm:prSet/>
      <dgm:spPr/>
      <dgm:t>
        <a:bodyPr/>
        <a:lstStyle/>
        <a:p>
          <a:endParaRPr lang="ru-RU"/>
        </a:p>
      </dgm:t>
    </dgm:pt>
    <dgm:pt modelId="{4B23385C-96A4-4626-A8D0-FACF57812577}">
      <dgm:prSet phldrT="[Текст]" custT="1"/>
      <dgm:spPr/>
      <dgm:t>
        <a:bodyPr/>
        <a:lstStyle/>
        <a:p>
          <a:r>
            <a:rPr lang="ru-RU" sz="1800" dirty="0" smtClean="0"/>
            <a:t>Баллистика и аэродинамика </a:t>
          </a:r>
          <a:r>
            <a:rPr lang="en-US" sz="1800" dirty="0" smtClean="0"/>
            <a:t/>
          </a:r>
          <a:br>
            <a:rPr lang="en-US" sz="1800" dirty="0" smtClean="0"/>
          </a:br>
          <a:r>
            <a:rPr lang="ru-RU" sz="1800" dirty="0" smtClean="0"/>
            <a:t>(24.03.03 и 24.04.03)</a:t>
          </a:r>
          <a:endParaRPr lang="ru-RU" sz="1800" dirty="0"/>
        </a:p>
      </dgm:t>
    </dgm:pt>
    <dgm:pt modelId="{A24E18D6-62A1-4916-8DBE-32908FE48D48}" type="parTrans" cxnId="{CB3312C9-AC84-42BF-B8C0-8BA983122745}">
      <dgm:prSet/>
      <dgm:spPr/>
      <dgm:t>
        <a:bodyPr/>
        <a:lstStyle/>
        <a:p>
          <a:endParaRPr lang="ru-RU"/>
        </a:p>
      </dgm:t>
    </dgm:pt>
    <dgm:pt modelId="{F7CA32CE-ECFE-4556-9661-0B1EF5812515}" type="sibTrans" cxnId="{CB3312C9-AC84-42BF-B8C0-8BA983122745}">
      <dgm:prSet/>
      <dgm:spPr/>
      <dgm:t>
        <a:bodyPr/>
        <a:lstStyle/>
        <a:p>
          <a:endParaRPr lang="ru-RU"/>
        </a:p>
      </dgm:t>
    </dgm:pt>
    <dgm:pt modelId="{7C6EF185-62C4-4BE1-B073-499A387E423E}" type="pres">
      <dgm:prSet presAssocID="{D101D7ED-A272-45AB-9111-3EA4BDB0C83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45D562B-2F29-4EC1-B053-F53BC1CEEC8B}" type="pres">
      <dgm:prSet presAssocID="{B594D867-1F6B-41FA-AF77-5537C1CEAB45}" presName="root" presStyleCnt="0"/>
      <dgm:spPr/>
    </dgm:pt>
    <dgm:pt modelId="{8F70AB29-279D-4C64-98A7-A662EE958E02}" type="pres">
      <dgm:prSet presAssocID="{B594D867-1F6B-41FA-AF77-5537C1CEAB45}" presName="rootComposite" presStyleCnt="0"/>
      <dgm:spPr/>
    </dgm:pt>
    <dgm:pt modelId="{B4B8555F-A346-4871-9400-B7C631CD1461}" type="pres">
      <dgm:prSet presAssocID="{B594D867-1F6B-41FA-AF77-5537C1CEAB45}" presName="rootText" presStyleLbl="node1" presStyleIdx="0" presStyleCnt="1" custScaleX="152398" custScaleY="69103" custLinFactNeighborX="-483" custLinFactNeighborY="4883"/>
      <dgm:spPr/>
      <dgm:t>
        <a:bodyPr/>
        <a:lstStyle/>
        <a:p>
          <a:endParaRPr lang="ru-RU"/>
        </a:p>
      </dgm:t>
    </dgm:pt>
    <dgm:pt modelId="{653BEDE2-92CC-454D-A40F-E4837660117D}" type="pres">
      <dgm:prSet presAssocID="{B594D867-1F6B-41FA-AF77-5537C1CEAB45}" presName="rootConnector" presStyleLbl="node1" presStyleIdx="0" presStyleCnt="1"/>
      <dgm:spPr/>
      <dgm:t>
        <a:bodyPr/>
        <a:lstStyle/>
        <a:p>
          <a:endParaRPr lang="ru-RU"/>
        </a:p>
      </dgm:t>
    </dgm:pt>
    <dgm:pt modelId="{67B8E2B7-4DFF-4391-BA0C-CA70B74856BF}" type="pres">
      <dgm:prSet presAssocID="{B594D867-1F6B-41FA-AF77-5537C1CEAB45}" presName="childShape" presStyleCnt="0"/>
      <dgm:spPr/>
    </dgm:pt>
    <dgm:pt modelId="{72F9B45D-A2A9-46E8-8CE5-80071EBDF0AD}" type="pres">
      <dgm:prSet presAssocID="{4B0F793D-93EE-447C-9602-7F7363E2AEBA}" presName="Name13" presStyleLbl="parChTrans1D2" presStyleIdx="0" presStyleCnt="3"/>
      <dgm:spPr/>
      <dgm:t>
        <a:bodyPr/>
        <a:lstStyle/>
        <a:p>
          <a:endParaRPr lang="ru-RU"/>
        </a:p>
      </dgm:t>
    </dgm:pt>
    <dgm:pt modelId="{FB6D1F17-A904-4137-8E01-9087E33A5D51}" type="pres">
      <dgm:prSet presAssocID="{DFBFF5A3-1024-4F1A-B335-4E4A8CF0D764}" presName="childText" presStyleLbl="bgAcc1" presStyleIdx="0" presStyleCnt="3" custScaleX="153227" custScaleY="84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F9027-5640-4B01-A8C0-750B184BB914}" type="pres">
      <dgm:prSet presAssocID="{A5736E46-0450-4954-83C5-587740DD186D}" presName="Name13" presStyleLbl="parChTrans1D2" presStyleIdx="1" presStyleCnt="3"/>
      <dgm:spPr/>
      <dgm:t>
        <a:bodyPr/>
        <a:lstStyle/>
        <a:p>
          <a:endParaRPr lang="ru-RU"/>
        </a:p>
      </dgm:t>
    </dgm:pt>
    <dgm:pt modelId="{91C5BD2C-4FD0-4E39-857B-B238F20C4EF5}" type="pres">
      <dgm:prSet presAssocID="{2CFECD3D-BED9-404D-860C-27A24739161F}" presName="childText" presStyleLbl="bgAcc1" presStyleIdx="1" presStyleCnt="3" custScaleX="153227" custScaleY="82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EF6E7-01DA-4CAB-9C22-4A5FAA5EEEC5}" type="pres">
      <dgm:prSet presAssocID="{A24E18D6-62A1-4916-8DBE-32908FE48D48}" presName="Name13" presStyleLbl="parChTrans1D2" presStyleIdx="2" presStyleCnt="3"/>
      <dgm:spPr/>
      <dgm:t>
        <a:bodyPr/>
        <a:lstStyle/>
        <a:p>
          <a:endParaRPr lang="ru-RU"/>
        </a:p>
      </dgm:t>
    </dgm:pt>
    <dgm:pt modelId="{B53AC8B4-37AB-40B6-9919-7D6C473FAAC3}" type="pres">
      <dgm:prSet presAssocID="{4B23385C-96A4-4626-A8D0-FACF57812577}" presName="childText" presStyleLbl="bgAcc1" presStyleIdx="2" presStyleCnt="3" custScaleX="153227" custScaleY="74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AC1E82-1668-48C3-822D-BACEAF4B6D73}" type="presOf" srcId="{D101D7ED-A272-45AB-9111-3EA4BDB0C837}" destId="{7C6EF185-62C4-4BE1-B073-499A387E423E}" srcOrd="0" destOrd="0" presId="urn:microsoft.com/office/officeart/2005/8/layout/hierarchy3"/>
    <dgm:cxn modelId="{BAE2C54E-4EBF-4E06-9FA8-A5492009A57D}" type="presOf" srcId="{A5736E46-0450-4954-83C5-587740DD186D}" destId="{656F9027-5640-4B01-A8C0-750B184BB914}" srcOrd="0" destOrd="0" presId="urn:microsoft.com/office/officeart/2005/8/layout/hierarchy3"/>
    <dgm:cxn modelId="{D1FD8297-2036-45BD-AF70-D87250CE75C9}" type="presOf" srcId="{DFBFF5A3-1024-4F1A-B335-4E4A8CF0D764}" destId="{FB6D1F17-A904-4137-8E01-9087E33A5D51}" srcOrd="0" destOrd="0" presId="urn:microsoft.com/office/officeart/2005/8/layout/hierarchy3"/>
    <dgm:cxn modelId="{CE700082-D7A8-4F3C-9F29-FB9F7DEDDCC8}" srcId="{B594D867-1F6B-41FA-AF77-5537C1CEAB45}" destId="{2CFECD3D-BED9-404D-860C-27A24739161F}" srcOrd="1" destOrd="0" parTransId="{A5736E46-0450-4954-83C5-587740DD186D}" sibTransId="{029F630B-EF6B-4F99-8E45-08C66613D3A6}"/>
    <dgm:cxn modelId="{667755AD-6351-49DB-A11A-B0AA8D2CCCC8}" type="presOf" srcId="{B594D867-1F6B-41FA-AF77-5537C1CEAB45}" destId="{B4B8555F-A346-4871-9400-B7C631CD1461}" srcOrd="0" destOrd="0" presId="urn:microsoft.com/office/officeart/2005/8/layout/hierarchy3"/>
    <dgm:cxn modelId="{3EF5B3EF-6146-4315-985F-3B22DD920AD5}" type="presOf" srcId="{A24E18D6-62A1-4916-8DBE-32908FE48D48}" destId="{375EF6E7-01DA-4CAB-9C22-4A5FAA5EEEC5}" srcOrd="0" destOrd="0" presId="urn:microsoft.com/office/officeart/2005/8/layout/hierarchy3"/>
    <dgm:cxn modelId="{CC71300D-C269-4BCD-BB73-1F574768DBA4}" srcId="{B594D867-1F6B-41FA-AF77-5537C1CEAB45}" destId="{DFBFF5A3-1024-4F1A-B335-4E4A8CF0D764}" srcOrd="0" destOrd="0" parTransId="{4B0F793D-93EE-447C-9602-7F7363E2AEBA}" sibTransId="{101EE3D5-F20E-4105-A564-DBE5B025EF5F}"/>
    <dgm:cxn modelId="{E1A4112E-0E59-4A0A-8BBB-80D98B4DB76C}" type="presOf" srcId="{4B0F793D-93EE-447C-9602-7F7363E2AEBA}" destId="{72F9B45D-A2A9-46E8-8CE5-80071EBDF0AD}" srcOrd="0" destOrd="0" presId="urn:microsoft.com/office/officeart/2005/8/layout/hierarchy3"/>
    <dgm:cxn modelId="{6B4D4FDD-A341-4CB6-9016-882D55D5DA3F}" type="presOf" srcId="{B594D867-1F6B-41FA-AF77-5537C1CEAB45}" destId="{653BEDE2-92CC-454D-A40F-E4837660117D}" srcOrd="1" destOrd="0" presId="urn:microsoft.com/office/officeart/2005/8/layout/hierarchy3"/>
    <dgm:cxn modelId="{DC3A9D45-70A5-4147-B2C5-0A875432905A}" srcId="{D101D7ED-A272-45AB-9111-3EA4BDB0C837}" destId="{B594D867-1F6B-41FA-AF77-5537C1CEAB45}" srcOrd="0" destOrd="0" parTransId="{1997C3FE-303C-4B47-A49C-2889084FFF10}" sibTransId="{F61D5A79-EA83-4861-AF0E-B146C1B445CF}"/>
    <dgm:cxn modelId="{277A6133-972C-410E-AEF8-A61230C6E6EE}" type="presOf" srcId="{2CFECD3D-BED9-404D-860C-27A24739161F}" destId="{91C5BD2C-4FD0-4E39-857B-B238F20C4EF5}" srcOrd="0" destOrd="0" presId="urn:microsoft.com/office/officeart/2005/8/layout/hierarchy3"/>
    <dgm:cxn modelId="{CB3312C9-AC84-42BF-B8C0-8BA983122745}" srcId="{B594D867-1F6B-41FA-AF77-5537C1CEAB45}" destId="{4B23385C-96A4-4626-A8D0-FACF57812577}" srcOrd="2" destOrd="0" parTransId="{A24E18D6-62A1-4916-8DBE-32908FE48D48}" sibTransId="{F7CA32CE-ECFE-4556-9661-0B1EF5812515}"/>
    <dgm:cxn modelId="{0BF58C9A-9D53-4FDC-8089-D594E4A57E14}" type="presOf" srcId="{4B23385C-96A4-4626-A8D0-FACF57812577}" destId="{B53AC8B4-37AB-40B6-9919-7D6C473FAAC3}" srcOrd="0" destOrd="0" presId="urn:microsoft.com/office/officeart/2005/8/layout/hierarchy3"/>
    <dgm:cxn modelId="{CC492FE7-C496-4D05-B478-67B495571AC6}" type="presParOf" srcId="{7C6EF185-62C4-4BE1-B073-499A387E423E}" destId="{B45D562B-2F29-4EC1-B053-F53BC1CEEC8B}" srcOrd="0" destOrd="0" presId="urn:microsoft.com/office/officeart/2005/8/layout/hierarchy3"/>
    <dgm:cxn modelId="{BCB165D5-5623-4AF0-A8FE-576AF2D5A3D0}" type="presParOf" srcId="{B45D562B-2F29-4EC1-B053-F53BC1CEEC8B}" destId="{8F70AB29-279D-4C64-98A7-A662EE958E02}" srcOrd="0" destOrd="0" presId="urn:microsoft.com/office/officeart/2005/8/layout/hierarchy3"/>
    <dgm:cxn modelId="{7E67CCDD-7F6E-4EC2-87EE-AFF0C3136A75}" type="presParOf" srcId="{8F70AB29-279D-4C64-98A7-A662EE958E02}" destId="{B4B8555F-A346-4871-9400-B7C631CD1461}" srcOrd="0" destOrd="0" presId="urn:microsoft.com/office/officeart/2005/8/layout/hierarchy3"/>
    <dgm:cxn modelId="{17F5E419-0244-41F5-9197-FBB1E75C0DE8}" type="presParOf" srcId="{8F70AB29-279D-4C64-98A7-A662EE958E02}" destId="{653BEDE2-92CC-454D-A40F-E4837660117D}" srcOrd="1" destOrd="0" presId="urn:microsoft.com/office/officeart/2005/8/layout/hierarchy3"/>
    <dgm:cxn modelId="{AED0D6CD-B29E-4805-8F21-C4B01C98C553}" type="presParOf" srcId="{B45D562B-2F29-4EC1-B053-F53BC1CEEC8B}" destId="{67B8E2B7-4DFF-4391-BA0C-CA70B74856BF}" srcOrd="1" destOrd="0" presId="urn:microsoft.com/office/officeart/2005/8/layout/hierarchy3"/>
    <dgm:cxn modelId="{A1CC7A4A-945D-4681-A688-6FFC17F99167}" type="presParOf" srcId="{67B8E2B7-4DFF-4391-BA0C-CA70B74856BF}" destId="{72F9B45D-A2A9-46E8-8CE5-80071EBDF0AD}" srcOrd="0" destOrd="0" presId="urn:microsoft.com/office/officeart/2005/8/layout/hierarchy3"/>
    <dgm:cxn modelId="{DA5E9041-6DEE-4554-B552-3B476E793FC8}" type="presParOf" srcId="{67B8E2B7-4DFF-4391-BA0C-CA70B74856BF}" destId="{FB6D1F17-A904-4137-8E01-9087E33A5D51}" srcOrd="1" destOrd="0" presId="urn:microsoft.com/office/officeart/2005/8/layout/hierarchy3"/>
    <dgm:cxn modelId="{A470EBEB-A4EB-4A43-B506-BEEC80B4D765}" type="presParOf" srcId="{67B8E2B7-4DFF-4391-BA0C-CA70B74856BF}" destId="{656F9027-5640-4B01-A8C0-750B184BB914}" srcOrd="2" destOrd="0" presId="urn:microsoft.com/office/officeart/2005/8/layout/hierarchy3"/>
    <dgm:cxn modelId="{0E259D46-0E9A-49B5-B6ED-E717B3D09A95}" type="presParOf" srcId="{67B8E2B7-4DFF-4391-BA0C-CA70B74856BF}" destId="{91C5BD2C-4FD0-4E39-857B-B238F20C4EF5}" srcOrd="3" destOrd="0" presId="urn:microsoft.com/office/officeart/2005/8/layout/hierarchy3"/>
    <dgm:cxn modelId="{1E33C320-D218-45EC-9C11-0800F00488F5}" type="presParOf" srcId="{67B8E2B7-4DFF-4391-BA0C-CA70B74856BF}" destId="{375EF6E7-01DA-4CAB-9C22-4A5FAA5EEEC5}" srcOrd="4" destOrd="0" presId="urn:microsoft.com/office/officeart/2005/8/layout/hierarchy3"/>
    <dgm:cxn modelId="{C1175E81-3576-46F7-9ED3-44335ABC5CD2}" type="presParOf" srcId="{67B8E2B7-4DFF-4391-BA0C-CA70B74856BF}" destId="{B53AC8B4-37AB-40B6-9919-7D6C473FAAC3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01D7ED-A272-45AB-9111-3EA4BDB0C83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94D867-1F6B-41FA-AF77-5537C1CEAB45}">
      <dgm:prSet phldrT="[Текст]" custT="1"/>
      <dgm:spPr/>
      <dgm:t>
        <a:bodyPr/>
        <a:lstStyle/>
        <a:p>
          <a:pPr algn="ctr"/>
          <a:r>
            <a:rPr lang="ru-RU" sz="2400" b="1" dirty="0" smtClean="0"/>
            <a:t>Специалисты </a:t>
          </a:r>
          <a:r>
            <a:rPr lang="en-US" sz="2400" b="1" dirty="0" smtClean="0"/>
            <a:t/>
          </a:r>
          <a:br>
            <a:rPr lang="en-US" sz="2400" b="1" dirty="0" smtClean="0"/>
          </a:br>
          <a:r>
            <a:rPr lang="ru-RU" sz="2400" b="1" dirty="0" smtClean="0"/>
            <a:t>24.05</a:t>
          </a:r>
          <a:endParaRPr lang="ru-RU" sz="2400" b="1" dirty="0"/>
        </a:p>
      </dgm:t>
    </dgm:pt>
    <dgm:pt modelId="{1997C3FE-303C-4B47-A49C-2889084FFF10}" type="parTrans" cxnId="{DC3A9D45-70A5-4147-B2C5-0A875432905A}">
      <dgm:prSet/>
      <dgm:spPr/>
      <dgm:t>
        <a:bodyPr/>
        <a:lstStyle/>
        <a:p>
          <a:endParaRPr lang="ru-RU"/>
        </a:p>
      </dgm:t>
    </dgm:pt>
    <dgm:pt modelId="{F61D5A79-EA83-4861-AF0E-B146C1B445CF}" type="sibTrans" cxnId="{DC3A9D45-70A5-4147-B2C5-0A875432905A}">
      <dgm:prSet/>
      <dgm:spPr/>
      <dgm:t>
        <a:bodyPr/>
        <a:lstStyle/>
        <a:p>
          <a:endParaRPr lang="ru-RU"/>
        </a:p>
      </dgm:t>
    </dgm:pt>
    <dgm:pt modelId="{2CFECD3D-BED9-404D-860C-27A24739161F}">
      <dgm:prSet phldrT="[Текст]" custT="1"/>
      <dgm:spPr/>
      <dgm:t>
        <a:bodyPr/>
        <a:lstStyle/>
        <a:p>
          <a:r>
            <a:rPr lang="ru-RU" sz="1800" dirty="0" smtClean="0"/>
            <a:t>Испытание летательных аппаратов (24.05.03)</a:t>
          </a:r>
          <a:endParaRPr lang="ru-RU" sz="1800" dirty="0"/>
        </a:p>
      </dgm:t>
    </dgm:pt>
    <dgm:pt modelId="{A5736E46-0450-4954-83C5-587740DD186D}" type="parTrans" cxnId="{CE700082-D7A8-4F3C-9F29-FB9F7DEDDCC8}">
      <dgm:prSet/>
      <dgm:spPr/>
      <dgm:t>
        <a:bodyPr/>
        <a:lstStyle/>
        <a:p>
          <a:endParaRPr lang="ru-RU"/>
        </a:p>
      </dgm:t>
    </dgm:pt>
    <dgm:pt modelId="{029F630B-EF6B-4F99-8E45-08C66613D3A6}" type="sibTrans" cxnId="{CE700082-D7A8-4F3C-9F29-FB9F7DEDDCC8}">
      <dgm:prSet/>
      <dgm:spPr/>
      <dgm:t>
        <a:bodyPr/>
        <a:lstStyle/>
        <a:p>
          <a:endParaRPr lang="ru-RU"/>
        </a:p>
      </dgm:t>
    </dgm:pt>
    <dgm:pt modelId="{DFBFF5A3-1024-4F1A-B335-4E4A8CF0D764}">
      <dgm:prSet phldrT="[Текст]" custT="1"/>
      <dgm:spPr/>
      <dgm:t>
        <a:bodyPr/>
        <a:lstStyle/>
        <a:p>
          <a:r>
            <a:rPr lang="ru-RU" sz="1800" dirty="0" smtClean="0"/>
            <a:t>Проектирование авиационных и ракетных двигателей </a:t>
          </a:r>
          <a:r>
            <a:rPr lang="en-US" sz="1800" dirty="0" smtClean="0"/>
            <a:t/>
          </a:r>
          <a:br>
            <a:rPr lang="en-US" sz="1800" dirty="0" smtClean="0"/>
          </a:br>
          <a:r>
            <a:rPr lang="en-US" sz="1800" dirty="0" smtClean="0"/>
            <a:t>(</a:t>
          </a:r>
          <a:r>
            <a:rPr lang="ru-RU" sz="1800" dirty="0" smtClean="0"/>
            <a:t>24.05.02)</a:t>
          </a:r>
          <a:endParaRPr lang="ru-RU" sz="1800" dirty="0"/>
        </a:p>
      </dgm:t>
    </dgm:pt>
    <dgm:pt modelId="{101EE3D5-F20E-4105-A564-DBE5B025EF5F}" type="sibTrans" cxnId="{CC71300D-C269-4BCD-BB73-1F574768DBA4}">
      <dgm:prSet/>
      <dgm:spPr/>
      <dgm:t>
        <a:bodyPr/>
        <a:lstStyle/>
        <a:p>
          <a:endParaRPr lang="ru-RU"/>
        </a:p>
      </dgm:t>
    </dgm:pt>
    <dgm:pt modelId="{4B0F793D-93EE-447C-9602-7F7363E2AEBA}" type="parTrans" cxnId="{CC71300D-C269-4BCD-BB73-1F574768DBA4}">
      <dgm:prSet/>
      <dgm:spPr/>
      <dgm:t>
        <a:bodyPr/>
        <a:lstStyle/>
        <a:p>
          <a:endParaRPr lang="ru-RU"/>
        </a:p>
      </dgm:t>
    </dgm:pt>
    <dgm:pt modelId="{4B23385C-96A4-4626-A8D0-FACF57812577}">
      <dgm:prSet phldrT="[Текст]" custT="1"/>
      <dgm:spPr/>
      <dgm:t>
        <a:bodyPr/>
        <a:lstStyle/>
        <a:p>
          <a:r>
            <a:rPr lang="ru-RU" sz="1800" dirty="0" smtClean="0"/>
            <a:t>Интегрированные системы ЛА </a:t>
          </a:r>
          <a:r>
            <a:rPr lang="en-US" sz="1800" dirty="0" smtClean="0"/>
            <a:t/>
          </a:r>
          <a:br>
            <a:rPr lang="en-US" sz="1800" dirty="0" smtClean="0"/>
          </a:br>
          <a:r>
            <a:rPr lang="ru-RU" sz="1800" dirty="0" smtClean="0"/>
            <a:t>(24.05.05)</a:t>
          </a:r>
          <a:endParaRPr lang="ru-RU" sz="1800" dirty="0"/>
        </a:p>
      </dgm:t>
    </dgm:pt>
    <dgm:pt modelId="{A24E18D6-62A1-4916-8DBE-32908FE48D48}" type="parTrans" cxnId="{CB3312C9-AC84-42BF-B8C0-8BA983122745}">
      <dgm:prSet/>
      <dgm:spPr/>
      <dgm:t>
        <a:bodyPr/>
        <a:lstStyle/>
        <a:p>
          <a:endParaRPr lang="ru-RU"/>
        </a:p>
      </dgm:t>
    </dgm:pt>
    <dgm:pt modelId="{F7CA32CE-ECFE-4556-9661-0B1EF5812515}" type="sibTrans" cxnId="{CB3312C9-AC84-42BF-B8C0-8BA983122745}">
      <dgm:prSet/>
      <dgm:spPr/>
      <dgm:t>
        <a:bodyPr/>
        <a:lstStyle/>
        <a:p>
          <a:endParaRPr lang="ru-RU"/>
        </a:p>
      </dgm:t>
    </dgm:pt>
    <dgm:pt modelId="{68508A5E-4C92-402A-B8A9-EDF39ABC7841}">
      <dgm:prSet phldrT="[Текст]" custT="1"/>
      <dgm:spPr/>
      <dgm:t>
        <a:bodyPr/>
        <a:lstStyle/>
        <a:p>
          <a:r>
            <a:rPr lang="ru-RU" sz="1800" dirty="0" err="1" smtClean="0"/>
            <a:t>Самолето</a:t>
          </a:r>
          <a:r>
            <a:rPr lang="ru-RU" sz="1800" dirty="0" smtClean="0"/>
            <a:t>- вертолетостроение (24.05.07)</a:t>
          </a:r>
          <a:endParaRPr lang="ru-RU" sz="1800" dirty="0"/>
        </a:p>
      </dgm:t>
    </dgm:pt>
    <dgm:pt modelId="{9FC4344B-1CA2-41A3-89C3-9BED898D3A3A}" type="parTrans" cxnId="{DF58E415-8BA1-4B9A-8F85-DDD2922C99CF}">
      <dgm:prSet/>
      <dgm:spPr/>
      <dgm:t>
        <a:bodyPr/>
        <a:lstStyle/>
        <a:p>
          <a:endParaRPr lang="ru-RU"/>
        </a:p>
      </dgm:t>
    </dgm:pt>
    <dgm:pt modelId="{100C6102-481C-439B-8C52-658BE2685113}" type="sibTrans" cxnId="{DF58E415-8BA1-4B9A-8F85-DDD2922C99CF}">
      <dgm:prSet/>
      <dgm:spPr/>
      <dgm:t>
        <a:bodyPr/>
        <a:lstStyle/>
        <a:p>
          <a:endParaRPr lang="ru-RU"/>
        </a:p>
      </dgm:t>
    </dgm:pt>
    <dgm:pt modelId="{7C6EF185-62C4-4BE1-B073-499A387E423E}" type="pres">
      <dgm:prSet presAssocID="{D101D7ED-A272-45AB-9111-3EA4BDB0C83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45D562B-2F29-4EC1-B053-F53BC1CEEC8B}" type="pres">
      <dgm:prSet presAssocID="{B594D867-1F6B-41FA-AF77-5537C1CEAB45}" presName="root" presStyleCnt="0"/>
      <dgm:spPr/>
    </dgm:pt>
    <dgm:pt modelId="{8F70AB29-279D-4C64-98A7-A662EE958E02}" type="pres">
      <dgm:prSet presAssocID="{B594D867-1F6B-41FA-AF77-5537C1CEAB45}" presName="rootComposite" presStyleCnt="0"/>
      <dgm:spPr/>
    </dgm:pt>
    <dgm:pt modelId="{B4B8555F-A346-4871-9400-B7C631CD1461}" type="pres">
      <dgm:prSet presAssocID="{B594D867-1F6B-41FA-AF77-5537C1CEAB45}" presName="rootText" presStyleLbl="node1" presStyleIdx="0" presStyleCnt="1" custScaleX="152398" custScaleY="66871" custLinFactNeighborY="-2323"/>
      <dgm:spPr/>
      <dgm:t>
        <a:bodyPr/>
        <a:lstStyle/>
        <a:p>
          <a:endParaRPr lang="ru-RU"/>
        </a:p>
      </dgm:t>
    </dgm:pt>
    <dgm:pt modelId="{653BEDE2-92CC-454D-A40F-E4837660117D}" type="pres">
      <dgm:prSet presAssocID="{B594D867-1F6B-41FA-AF77-5537C1CEAB45}" presName="rootConnector" presStyleLbl="node1" presStyleIdx="0" presStyleCnt="1"/>
      <dgm:spPr/>
      <dgm:t>
        <a:bodyPr/>
        <a:lstStyle/>
        <a:p>
          <a:endParaRPr lang="ru-RU"/>
        </a:p>
      </dgm:t>
    </dgm:pt>
    <dgm:pt modelId="{67B8E2B7-4DFF-4391-BA0C-CA70B74856BF}" type="pres">
      <dgm:prSet presAssocID="{B594D867-1F6B-41FA-AF77-5537C1CEAB45}" presName="childShape" presStyleCnt="0"/>
      <dgm:spPr/>
    </dgm:pt>
    <dgm:pt modelId="{72F9B45D-A2A9-46E8-8CE5-80071EBDF0AD}" type="pres">
      <dgm:prSet presAssocID="{4B0F793D-93EE-447C-9602-7F7363E2AEBA}" presName="Name13" presStyleLbl="parChTrans1D2" presStyleIdx="0" presStyleCnt="4"/>
      <dgm:spPr/>
      <dgm:t>
        <a:bodyPr/>
        <a:lstStyle/>
        <a:p>
          <a:endParaRPr lang="ru-RU"/>
        </a:p>
      </dgm:t>
    </dgm:pt>
    <dgm:pt modelId="{FB6D1F17-A904-4137-8E01-9087E33A5D51}" type="pres">
      <dgm:prSet presAssocID="{DFBFF5A3-1024-4F1A-B335-4E4A8CF0D764}" presName="childText" presStyleLbl="bgAcc1" presStyleIdx="0" presStyleCnt="4" custScaleX="153227" custScaleY="76619" custLinFactNeighborY="-14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F9027-5640-4B01-A8C0-750B184BB914}" type="pres">
      <dgm:prSet presAssocID="{A5736E46-0450-4954-83C5-587740DD186D}" presName="Name13" presStyleLbl="parChTrans1D2" presStyleIdx="1" presStyleCnt="4"/>
      <dgm:spPr/>
      <dgm:t>
        <a:bodyPr/>
        <a:lstStyle/>
        <a:p>
          <a:endParaRPr lang="ru-RU"/>
        </a:p>
      </dgm:t>
    </dgm:pt>
    <dgm:pt modelId="{91C5BD2C-4FD0-4E39-857B-B238F20C4EF5}" type="pres">
      <dgm:prSet presAssocID="{2CFECD3D-BED9-404D-860C-27A24739161F}" presName="childText" presStyleLbl="bgAcc1" presStyleIdx="1" presStyleCnt="4" custScaleX="153227" custScaleY="62427" custLinFactNeighborX="-438" custLinFactNeighborY="-26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EF6E7-01DA-4CAB-9C22-4A5FAA5EEEC5}" type="pres">
      <dgm:prSet presAssocID="{A24E18D6-62A1-4916-8DBE-32908FE48D48}" presName="Name13" presStyleLbl="parChTrans1D2" presStyleIdx="2" presStyleCnt="4"/>
      <dgm:spPr/>
      <dgm:t>
        <a:bodyPr/>
        <a:lstStyle/>
        <a:p>
          <a:endParaRPr lang="ru-RU"/>
        </a:p>
      </dgm:t>
    </dgm:pt>
    <dgm:pt modelId="{B53AC8B4-37AB-40B6-9919-7D6C473FAAC3}" type="pres">
      <dgm:prSet presAssocID="{4B23385C-96A4-4626-A8D0-FACF57812577}" presName="childText" presStyleLbl="bgAcc1" presStyleIdx="2" presStyleCnt="4" custScaleX="153227" custScaleY="59008" custLinFactNeighborY="-37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D6C47-119A-4637-A3DF-28B27A106E2B}" type="pres">
      <dgm:prSet presAssocID="{9FC4344B-1CA2-41A3-89C3-9BED898D3A3A}" presName="Name13" presStyleLbl="parChTrans1D2" presStyleIdx="3" presStyleCnt="4"/>
      <dgm:spPr/>
      <dgm:t>
        <a:bodyPr/>
        <a:lstStyle/>
        <a:p>
          <a:endParaRPr lang="ru-RU"/>
        </a:p>
      </dgm:t>
    </dgm:pt>
    <dgm:pt modelId="{3749F35F-4478-462B-9EBB-1A7FEDB57579}" type="pres">
      <dgm:prSet presAssocID="{68508A5E-4C92-402A-B8A9-EDF39ABC7841}" presName="childText" presStyleLbl="bgAcc1" presStyleIdx="3" presStyleCnt="4" custScaleX="152918" custScaleY="51373" custLinFactNeighborX="74" custLinFactNeighborY="-49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56BDE1-3E55-4676-93A5-E64719AB5677}" type="presOf" srcId="{4B23385C-96A4-4626-A8D0-FACF57812577}" destId="{B53AC8B4-37AB-40B6-9919-7D6C473FAAC3}" srcOrd="0" destOrd="0" presId="urn:microsoft.com/office/officeart/2005/8/layout/hierarchy3"/>
    <dgm:cxn modelId="{B7848076-C985-4FBE-B421-359B5784AEE1}" type="presOf" srcId="{9FC4344B-1CA2-41A3-89C3-9BED898D3A3A}" destId="{F03D6C47-119A-4637-A3DF-28B27A106E2B}" srcOrd="0" destOrd="0" presId="urn:microsoft.com/office/officeart/2005/8/layout/hierarchy3"/>
    <dgm:cxn modelId="{CE700082-D7A8-4F3C-9F29-FB9F7DEDDCC8}" srcId="{B594D867-1F6B-41FA-AF77-5537C1CEAB45}" destId="{2CFECD3D-BED9-404D-860C-27A24739161F}" srcOrd="1" destOrd="0" parTransId="{A5736E46-0450-4954-83C5-587740DD186D}" sibTransId="{029F630B-EF6B-4F99-8E45-08C66613D3A6}"/>
    <dgm:cxn modelId="{2FB75DB3-03E8-4E79-A720-E0D1254CC8B3}" type="presOf" srcId="{2CFECD3D-BED9-404D-860C-27A24739161F}" destId="{91C5BD2C-4FD0-4E39-857B-B238F20C4EF5}" srcOrd="0" destOrd="0" presId="urn:microsoft.com/office/officeart/2005/8/layout/hierarchy3"/>
    <dgm:cxn modelId="{D7622FE1-13E6-4A36-8A9A-65C31065C205}" type="presOf" srcId="{4B0F793D-93EE-447C-9602-7F7363E2AEBA}" destId="{72F9B45D-A2A9-46E8-8CE5-80071EBDF0AD}" srcOrd="0" destOrd="0" presId="urn:microsoft.com/office/officeart/2005/8/layout/hierarchy3"/>
    <dgm:cxn modelId="{15E8EF45-3036-4FAE-8707-8D360A92080C}" type="presOf" srcId="{68508A5E-4C92-402A-B8A9-EDF39ABC7841}" destId="{3749F35F-4478-462B-9EBB-1A7FEDB57579}" srcOrd="0" destOrd="0" presId="urn:microsoft.com/office/officeart/2005/8/layout/hierarchy3"/>
    <dgm:cxn modelId="{E828D59E-4057-4513-B0D3-D32299E48EDB}" type="presOf" srcId="{D101D7ED-A272-45AB-9111-3EA4BDB0C837}" destId="{7C6EF185-62C4-4BE1-B073-499A387E423E}" srcOrd="0" destOrd="0" presId="urn:microsoft.com/office/officeart/2005/8/layout/hierarchy3"/>
    <dgm:cxn modelId="{76D22C80-6EC3-459C-9EFE-645ED7537F4F}" type="presOf" srcId="{A24E18D6-62A1-4916-8DBE-32908FE48D48}" destId="{375EF6E7-01DA-4CAB-9C22-4A5FAA5EEEC5}" srcOrd="0" destOrd="0" presId="urn:microsoft.com/office/officeart/2005/8/layout/hierarchy3"/>
    <dgm:cxn modelId="{DF58E415-8BA1-4B9A-8F85-DDD2922C99CF}" srcId="{B594D867-1F6B-41FA-AF77-5537C1CEAB45}" destId="{68508A5E-4C92-402A-B8A9-EDF39ABC7841}" srcOrd="3" destOrd="0" parTransId="{9FC4344B-1CA2-41A3-89C3-9BED898D3A3A}" sibTransId="{100C6102-481C-439B-8C52-658BE2685113}"/>
    <dgm:cxn modelId="{CC71300D-C269-4BCD-BB73-1F574768DBA4}" srcId="{B594D867-1F6B-41FA-AF77-5537C1CEAB45}" destId="{DFBFF5A3-1024-4F1A-B335-4E4A8CF0D764}" srcOrd="0" destOrd="0" parTransId="{4B0F793D-93EE-447C-9602-7F7363E2AEBA}" sibTransId="{101EE3D5-F20E-4105-A564-DBE5B025EF5F}"/>
    <dgm:cxn modelId="{9A2B27B0-CE81-4693-B9CD-68BC40ADD49E}" type="presOf" srcId="{B594D867-1F6B-41FA-AF77-5537C1CEAB45}" destId="{B4B8555F-A346-4871-9400-B7C631CD1461}" srcOrd="0" destOrd="0" presId="urn:microsoft.com/office/officeart/2005/8/layout/hierarchy3"/>
    <dgm:cxn modelId="{F7DA4CD3-ACB9-44D1-83E9-8092C456617D}" type="presOf" srcId="{DFBFF5A3-1024-4F1A-B335-4E4A8CF0D764}" destId="{FB6D1F17-A904-4137-8E01-9087E33A5D51}" srcOrd="0" destOrd="0" presId="urn:microsoft.com/office/officeart/2005/8/layout/hierarchy3"/>
    <dgm:cxn modelId="{DC3A9D45-70A5-4147-B2C5-0A875432905A}" srcId="{D101D7ED-A272-45AB-9111-3EA4BDB0C837}" destId="{B594D867-1F6B-41FA-AF77-5537C1CEAB45}" srcOrd="0" destOrd="0" parTransId="{1997C3FE-303C-4B47-A49C-2889084FFF10}" sibTransId="{F61D5A79-EA83-4861-AF0E-B146C1B445CF}"/>
    <dgm:cxn modelId="{CB3312C9-AC84-42BF-B8C0-8BA983122745}" srcId="{B594D867-1F6B-41FA-AF77-5537C1CEAB45}" destId="{4B23385C-96A4-4626-A8D0-FACF57812577}" srcOrd="2" destOrd="0" parTransId="{A24E18D6-62A1-4916-8DBE-32908FE48D48}" sibTransId="{F7CA32CE-ECFE-4556-9661-0B1EF5812515}"/>
    <dgm:cxn modelId="{3D40DCC1-CAD9-4F16-848B-1816CED00663}" type="presOf" srcId="{A5736E46-0450-4954-83C5-587740DD186D}" destId="{656F9027-5640-4B01-A8C0-750B184BB914}" srcOrd="0" destOrd="0" presId="urn:microsoft.com/office/officeart/2005/8/layout/hierarchy3"/>
    <dgm:cxn modelId="{BE53CEDF-92D6-4A78-A295-0CF0B6CC7045}" type="presOf" srcId="{B594D867-1F6B-41FA-AF77-5537C1CEAB45}" destId="{653BEDE2-92CC-454D-A40F-E4837660117D}" srcOrd="1" destOrd="0" presId="urn:microsoft.com/office/officeart/2005/8/layout/hierarchy3"/>
    <dgm:cxn modelId="{CC13495E-9868-44CB-9EC6-48AF4F7848AC}" type="presParOf" srcId="{7C6EF185-62C4-4BE1-B073-499A387E423E}" destId="{B45D562B-2F29-4EC1-B053-F53BC1CEEC8B}" srcOrd="0" destOrd="0" presId="urn:microsoft.com/office/officeart/2005/8/layout/hierarchy3"/>
    <dgm:cxn modelId="{9CEDA379-CD49-4A02-9043-10246E9592FA}" type="presParOf" srcId="{B45D562B-2F29-4EC1-B053-F53BC1CEEC8B}" destId="{8F70AB29-279D-4C64-98A7-A662EE958E02}" srcOrd="0" destOrd="0" presId="urn:microsoft.com/office/officeart/2005/8/layout/hierarchy3"/>
    <dgm:cxn modelId="{06794E4A-D09B-45B8-983E-3ABE5D66255D}" type="presParOf" srcId="{8F70AB29-279D-4C64-98A7-A662EE958E02}" destId="{B4B8555F-A346-4871-9400-B7C631CD1461}" srcOrd="0" destOrd="0" presId="urn:microsoft.com/office/officeart/2005/8/layout/hierarchy3"/>
    <dgm:cxn modelId="{32F7FA23-300F-4388-A498-AECF851FD4A2}" type="presParOf" srcId="{8F70AB29-279D-4C64-98A7-A662EE958E02}" destId="{653BEDE2-92CC-454D-A40F-E4837660117D}" srcOrd="1" destOrd="0" presId="urn:microsoft.com/office/officeart/2005/8/layout/hierarchy3"/>
    <dgm:cxn modelId="{A7A4285D-B93E-4D7D-96DA-5659D3B22157}" type="presParOf" srcId="{B45D562B-2F29-4EC1-B053-F53BC1CEEC8B}" destId="{67B8E2B7-4DFF-4391-BA0C-CA70B74856BF}" srcOrd="1" destOrd="0" presId="urn:microsoft.com/office/officeart/2005/8/layout/hierarchy3"/>
    <dgm:cxn modelId="{545CFD03-C193-44F1-A32D-6D80BB490F8F}" type="presParOf" srcId="{67B8E2B7-4DFF-4391-BA0C-CA70B74856BF}" destId="{72F9B45D-A2A9-46E8-8CE5-80071EBDF0AD}" srcOrd="0" destOrd="0" presId="urn:microsoft.com/office/officeart/2005/8/layout/hierarchy3"/>
    <dgm:cxn modelId="{11A9E619-F1C4-4F6A-82A3-6AE9EDF928F7}" type="presParOf" srcId="{67B8E2B7-4DFF-4391-BA0C-CA70B74856BF}" destId="{FB6D1F17-A904-4137-8E01-9087E33A5D51}" srcOrd="1" destOrd="0" presId="urn:microsoft.com/office/officeart/2005/8/layout/hierarchy3"/>
    <dgm:cxn modelId="{7B902CC6-29A2-43F9-A721-DA2DC0FF57F4}" type="presParOf" srcId="{67B8E2B7-4DFF-4391-BA0C-CA70B74856BF}" destId="{656F9027-5640-4B01-A8C0-750B184BB914}" srcOrd="2" destOrd="0" presId="urn:microsoft.com/office/officeart/2005/8/layout/hierarchy3"/>
    <dgm:cxn modelId="{E4E2488E-2E03-45B6-A2C7-2273153C81A5}" type="presParOf" srcId="{67B8E2B7-4DFF-4391-BA0C-CA70B74856BF}" destId="{91C5BD2C-4FD0-4E39-857B-B238F20C4EF5}" srcOrd="3" destOrd="0" presId="urn:microsoft.com/office/officeart/2005/8/layout/hierarchy3"/>
    <dgm:cxn modelId="{88B05612-A226-424A-A0AF-49842AFD89B3}" type="presParOf" srcId="{67B8E2B7-4DFF-4391-BA0C-CA70B74856BF}" destId="{375EF6E7-01DA-4CAB-9C22-4A5FAA5EEEC5}" srcOrd="4" destOrd="0" presId="urn:microsoft.com/office/officeart/2005/8/layout/hierarchy3"/>
    <dgm:cxn modelId="{DA4A3313-1B08-48B9-BDE6-4AF22F585112}" type="presParOf" srcId="{67B8E2B7-4DFF-4391-BA0C-CA70B74856BF}" destId="{B53AC8B4-37AB-40B6-9919-7D6C473FAAC3}" srcOrd="5" destOrd="0" presId="urn:microsoft.com/office/officeart/2005/8/layout/hierarchy3"/>
    <dgm:cxn modelId="{3299BF18-E658-41CF-823E-8D3B2DA05D47}" type="presParOf" srcId="{67B8E2B7-4DFF-4391-BA0C-CA70B74856BF}" destId="{F03D6C47-119A-4637-A3DF-28B27A106E2B}" srcOrd="6" destOrd="0" presId="urn:microsoft.com/office/officeart/2005/8/layout/hierarchy3"/>
    <dgm:cxn modelId="{84F95EB3-8DE3-44BF-8258-1F4EDB1068B8}" type="presParOf" srcId="{67B8E2B7-4DFF-4391-BA0C-CA70B74856BF}" destId="{3749F35F-4478-462B-9EBB-1A7FEDB57579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01D7ED-A272-45AB-9111-3EA4BDB0C83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94D867-1F6B-41FA-AF77-5537C1CEAB45}">
      <dgm:prSet phldrT="[Текст]" custT="1"/>
      <dgm:spPr/>
      <dgm:t>
        <a:bodyPr/>
        <a:lstStyle/>
        <a:p>
          <a:pPr algn="ctr"/>
          <a:r>
            <a:rPr lang="ru-RU" sz="2400" b="1" dirty="0" smtClean="0"/>
            <a:t>Бакалавры-Магистры </a:t>
          </a:r>
          <a:r>
            <a:rPr lang="en-US" sz="2400" b="1" dirty="0" smtClean="0"/>
            <a:t/>
          </a:r>
          <a:br>
            <a:rPr lang="en-US" sz="2400" b="1" dirty="0" smtClean="0"/>
          </a:br>
          <a:r>
            <a:rPr lang="ru-RU" sz="2400" b="1" dirty="0" smtClean="0"/>
            <a:t>24.03 и 24.04</a:t>
          </a:r>
          <a:endParaRPr lang="ru-RU" sz="2400" b="1" dirty="0"/>
        </a:p>
      </dgm:t>
    </dgm:pt>
    <dgm:pt modelId="{1997C3FE-303C-4B47-A49C-2889084FFF10}" type="parTrans" cxnId="{DC3A9D45-70A5-4147-B2C5-0A875432905A}">
      <dgm:prSet/>
      <dgm:spPr/>
      <dgm:t>
        <a:bodyPr/>
        <a:lstStyle/>
        <a:p>
          <a:endParaRPr lang="ru-RU"/>
        </a:p>
      </dgm:t>
    </dgm:pt>
    <dgm:pt modelId="{F61D5A79-EA83-4861-AF0E-B146C1B445CF}" type="sibTrans" cxnId="{DC3A9D45-70A5-4147-B2C5-0A875432905A}">
      <dgm:prSet/>
      <dgm:spPr/>
      <dgm:t>
        <a:bodyPr/>
        <a:lstStyle/>
        <a:p>
          <a:endParaRPr lang="ru-RU"/>
        </a:p>
      </dgm:t>
    </dgm:pt>
    <dgm:pt modelId="{2CFECD3D-BED9-404D-860C-27A24739161F}">
      <dgm:prSet phldrT="[Текст]" custT="1"/>
      <dgm:spPr/>
      <dgm:t>
        <a:bodyPr/>
        <a:lstStyle/>
        <a:p>
          <a:r>
            <a:rPr lang="ru-RU" sz="1800" dirty="0" smtClean="0"/>
            <a:t>Двигатели ЛА </a:t>
          </a:r>
          <a:br>
            <a:rPr lang="ru-RU" sz="1800" dirty="0" smtClean="0"/>
          </a:br>
          <a:r>
            <a:rPr lang="ru-RU" sz="1800" dirty="0" smtClean="0"/>
            <a:t>(24.03.05 и 24.04.05</a:t>
          </a:r>
          <a:r>
            <a:rPr lang="ru-RU" sz="1600" dirty="0" smtClean="0"/>
            <a:t>)</a:t>
          </a:r>
          <a:endParaRPr lang="ru-RU" sz="1600" dirty="0"/>
        </a:p>
      </dgm:t>
    </dgm:pt>
    <dgm:pt modelId="{A5736E46-0450-4954-83C5-587740DD186D}" type="parTrans" cxnId="{CE700082-D7A8-4F3C-9F29-FB9F7DEDDCC8}">
      <dgm:prSet/>
      <dgm:spPr/>
      <dgm:t>
        <a:bodyPr/>
        <a:lstStyle/>
        <a:p>
          <a:endParaRPr lang="ru-RU"/>
        </a:p>
      </dgm:t>
    </dgm:pt>
    <dgm:pt modelId="{029F630B-EF6B-4F99-8E45-08C66613D3A6}" type="sibTrans" cxnId="{CE700082-D7A8-4F3C-9F29-FB9F7DEDDCC8}">
      <dgm:prSet/>
      <dgm:spPr/>
      <dgm:t>
        <a:bodyPr/>
        <a:lstStyle/>
        <a:p>
          <a:endParaRPr lang="ru-RU"/>
        </a:p>
      </dgm:t>
    </dgm:pt>
    <dgm:pt modelId="{DFBFF5A3-1024-4F1A-B335-4E4A8CF0D764}">
      <dgm:prSet phldrT="[Текст]" custT="1"/>
      <dgm:spPr/>
      <dgm:t>
        <a:bodyPr/>
        <a:lstStyle/>
        <a:p>
          <a:r>
            <a:rPr lang="ru-RU" sz="1800" dirty="0" smtClean="0"/>
            <a:t>Авиастроение </a:t>
          </a:r>
          <a:r>
            <a:rPr lang="en-US" sz="1800" dirty="0" smtClean="0"/>
            <a:t/>
          </a:r>
          <a:br>
            <a:rPr lang="en-US" sz="1800" dirty="0" smtClean="0"/>
          </a:br>
          <a:r>
            <a:rPr lang="ru-RU" sz="1800" dirty="0" smtClean="0"/>
            <a:t>(24.03.04 и 24.04.04)</a:t>
          </a:r>
          <a:endParaRPr lang="ru-RU" sz="1800" dirty="0"/>
        </a:p>
      </dgm:t>
    </dgm:pt>
    <dgm:pt modelId="{101EE3D5-F20E-4105-A564-DBE5B025EF5F}" type="sibTrans" cxnId="{CC71300D-C269-4BCD-BB73-1F574768DBA4}">
      <dgm:prSet/>
      <dgm:spPr/>
      <dgm:t>
        <a:bodyPr/>
        <a:lstStyle/>
        <a:p>
          <a:endParaRPr lang="ru-RU"/>
        </a:p>
      </dgm:t>
    </dgm:pt>
    <dgm:pt modelId="{4B0F793D-93EE-447C-9602-7F7363E2AEBA}" type="parTrans" cxnId="{CC71300D-C269-4BCD-BB73-1F574768DBA4}">
      <dgm:prSet/>
      <dgm:spPr/>
      <dgm:t>
        <a:bodyPr/>
        <a:lstStyle/>
        <a:p>
          <a:endParaRPr lang="ru-RU"/>
        </a:p>
      </dgm:t>
    </dgm:pt>
    <dgm:pt modelId="{7C6EF185-62C4-4BE1-B073-499A387E423E}" type="pres">
      <dgm:prSet presAssocID="{D101D7ED-A272-45AB-9111-3EA4BDB0C83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45D562B-2F29-4EC1-B053-F53BC1CEEC8B}" type="pres">
      <dgm:prSet presAssocID="{B594D867-1F6B-41FA-AF77-5537C1CEAB45}" presName="root" presStyleCnt="0"/>
      <dgm:spPr/>
    </dgm:pt>
    <dgm:pt modelId="{8F70AB29-279D-4C64-98A7-A662EE958E02}" type="pres">
      <dgm:prSet presAssocID="{B594D867-1F6B-41FA-AF77-5537C1CEAB45}" presName="rootComposite" presStyleCnt="0"/>
      <dgm:spPr/>
    </dgm:pt>
    <dgm:pt modelId="{B4B8555F-A346-4871-9400-B7C631CD1461}" type="pres">
      <dgm:prSet presAssocID="{B594D867-1F6B-41FA-AF77-5537C1CEAB45}" presName="rootText" presStyleLbl="node1" presStyleIdx="0" presStyleCnt="1" custScaleX="152398" custScaleY="72603"/>
      <dgm:spPr/>
      <dgm:t>
        <a:bodyPr/>
        <a:lstStyle/>
        <a:p>
          <a:endParaRPr lang="ru-RU"/>
        </a:p>
      </dgm:t>
    </dgm:pt>
    <dgm:pt modelId="{653BEDE2-92CC-454D-A40F-E4837660117D}" type="pres">
      <dgm:prSet presAssocID="{B594D867-1F6B-41FA-AF77-5537C1CEAB45}" presName="rootConnector" presStyleLbl="node1" presStyleIdx="0" presStyleCnt="1"/>
      <dgm:spPr/>
      <dgm:t>
        <a:bodyPr/>
        <a:lstStyle/>
        <a:p>
          <a:endParaRPr lang="ru-RU"/>
        </a:p>
      </dgm:t>
    </dgm:pt>
    <dgm:pt modelId="{67B8E2B7-4DFF-4391-BA0C-CA70B74856BF}" type="pres">
      <dgm:prSet presAssocID="{B594D867-1F6B-41FA-AF77-5537C1CEAB45}" presName="childShape" presStyleCnt="0"/>
      <dgm:spPr/>
    </dgm:pt>
    <dgm:pt modelId="{72F9B45D-A2A9-46E8-8CE5-80071EBDF0AD}" type="pres">
      <dgm:prSet presAssocID="{4B0F793D-93EE-447C-9602-7F7363E2AEBA}" presName="Name13" presStyleLbl="parChTrans1D2" presStyleIdx="0" presStyleCnt="2"/>
      <dgm:spPr/>
      <dgm:t>
        <a:bodyPr/>
        <a:lstStyle/>
        <a:p>
          <a:endParaRPr lang="ru-RU"/>
        </a:p>
      </dgm:t>
    </dgm:pt>
    <dgm:pt modelId="{FB6D1F17-A904-4137-8E01-9087E33A5D51}" type="pres">
      <dgm:prSet presAssocID="{DFBFF5A3-1024-4F1A-B335-4E4A8CF0D764}" presName="childText" presStyleLbl="bgAcc1" presStyleIdx="0" presStyleCnt="2" custScaleX="153227" custScaleY="84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F9027-5640-4B01-A8C0-750B184BB914}" type="pres">
      <dgm:prSet presAssocID="{A5736E46-0450-4954-83C5-587740DD186D}" presName="Name13" presStyleLbl="parChTrans1D2" presStyleIdx="1" presStyleCnt="2"/>
      <dgm:spPr/>
      <dgm:t>
        <a:bodyPr/>
        <a:lstStyle/>
        <a:p>
          <a:endParaRPr lang="ru-RU"/>
        </a:p>
      </dgm:t>
    </dgm:pt>
    <dgm:pt modelId="{91C5BD2C-4FD0-4E39-857B-B238F20C4EF5}" type="pres">
      <dgm:prSet presAssocID="{2CFECD3D-BED9-404D-860C-27A24739161F}" presName="childText" presStyleLbl="bgAcc1" presStyleIdx="1" presStyleCnt="2" custScaleX="153227" custScaleY="82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700082-D7A8-4F3C-9F29-FB9F7DEDDCC8}" srcId="{B594D867-1F6B-41FA-AF77-5537C1CEAB45}" destId="{2CFECD3D-BED9-404D-860C-27A24739161F}" srcOrd="1" destOrd="0" parTransId="{A5736E46-0450-4954-83C5-587740DD186D}" sibTransId="{029F630B-EF6B-4F99-8E45-08C66613D3A6}"/>
    <dgm:cxn modelId="{553C3C87-CD9E-47DA-B01C-EF047651D54C}" type="presOf" srcId="{DFBFF5A3-1024-4F1A-B335-4E4A8CF0D764}" destId="{FB6D1F17-A904-4137-8E01-9087E33A5D51}" srcOrd="0" destOrd="0" presId="urn:microsoft.com/office/officeart/2005/8/layout/hierarchy3"/>
    <dgm:cxn modelId="{54CD8EE6-6409-4D25-8D45-036E530BD3B2}" type="presOf" srcId="{A5736E46-0450-4954-83C5-587740DD186D}" destId="{656F9027-5640-4B01-A8C0-750B184BB914}" srcOrd="0" destOrd="0" presId="urn:microsoft.com/office/officeart/2005/8/layout/hierarchy3"/>
    <dgm:cxn modelId="{A96B9297-6D0F-4958-8AB7-0E6F8219A7F7}" type="presOf" srcId="{4B0F793D-93EE-447C-9602-7F7363E2AEBA}" destId="{72F9B45D-A2A9-46E8-8CE5-80071EBDF0AD}" srcOrd="0" destOrd="0" presId="urn:microsoft.com/office/officeart/2005/8/layout/hierarchy3"/>
    <dgm:cxn modelId="{D1B750FE-B6C5-4B0B-90CB-B797D153F985}" type="presOf" srcId="{B594D867-1F6B-41FA-AF77-5537C1CEAB45}" destId="{653BEDE2-92CC-454D-A40F-E4837660117D}" srcOrd="1" destOrd="0" presId="urn:microsoft.com/office/officeart/2005/8/layout/hierarchy3"/>
    <dgm:cxn modelId="{763A4285-1A90-4BAB-B7DC-88764B708CFF}" type="presOf" srcId="{B594D867-1F6B-41FA-AF77-5537C1CEAB45}" destId="{B4B8555F-A346-4871-9400-B7C631CD1461}" srcOrd="0" destOrd="0" presId="urn:microsoft.com/office/officeart/2005/8/layout/hierarchy3"/>
    <dgm:cxn modelId="{56CA77B6-E78D-4C73-94FB-30F47FFEE1BB}" type="presOf" srcId="{2CFECD3D-BED9-404D-860C-27A24739161F}" destId="{91C5BD2C-4FD0-4E39-857B-B238F20C4EF5}" srcOrd="0" destOrd="0" presId="urn:microsoft.com/office/officeart/2005/8/layout/hierarchy3"/>
    <dgm:cxn modelId="{CC71300D-C269-4BCD-BB73-1F574768DBA4}" srcId="{B594D867-1F6B-41FA-AF77-5537C1CEAB45}" destId="{DFBFF5A3-1024-4F1A-B335-4E4A8CF0D764}" srcOrd="0" destOrd="0" parTransId="{4B0F793D-93EE-447C-9602-7F7363E2AEBA}" sibTransId="{101EE3D5-F20E-4105-A564-DBE5B025EF5F}"/>
    <dgm:cxn modelId="{E31A45A1-1FD4-4025-80BE-92BE18789188}" type="presOf" srcId="{D101D7ED-A272-45AB-9111-3EA4BDB0C837}" destId="{7C6EF185-62C4-4BE1-B073-499A387E423E}" srcOrd="0" destOrd="0" presId="urn:microsoft.com/office/officeart/2005/8/layout/hierarchy3"/>
    <dgm:cxn modelId="{DC3A9D45-70A5-4147-B2C5-0A875432905A}" srcId="{D101D7ED-A272-45AB-9111-3EA4BDB0C837}" destId="{B594D867-1F6B-41FA-AF77-5537C1CEAB45}" srcOrd="0" destOrd="0" parTransId="{1997C3FE-303C-4B47-A49C-2889084FFF10}" sibTransId="{F61D5A79-EA83-4861-AF0E-B146C1B445CF}"/>
    <dgm:cxn modelId="{EA6D4D58-FE19-4156-9974-8EF1964B503E}" type="presParOf" srcId="{7C6EF185-62C4-4BE1-B073-499A387E423E}" destId="{B45D562B-2F29-4EC1-B053-F53BC1CEEC8B}" srcOrd="0" destOrd="0" presId="urn:microsoft.com/office/officeart/2005/8/layout/hierarchy3"/>
    <dgm:cxn modelId="{EEF883B3-078E-4E83-9B9A-99B80B63B384}" type="presParOf" srcId="{B45D562B-2F29-4EC1-B053-F53BC1CEEC8B}" destId="{8F70AB29-279D-4C64-98A7-A662EE958E02}" srcOrd="0" destOrd="0" presId="urn:microsoft.com/office/officeart/2005/8/layout/hierarchy3"/>
    <dgm:cxn modelId="{D9C09CEE-EBFB-486F-BD7A-1F5CA98C2E31}" type="presParOf" srcId="{8F70AB29-279D-4C64-98A7-A662EE958E02}" destId="{B4B8555F-A346-4871-9400-B7C631CD1461}" srcOrd="0" destOrd="0" presId="urn:microsoft.com/office/officeart/2005/8/layout/hierarchy3"/>
    <dgm:cxn modelId="{34CB2A64-F0DB-4C77-9BB7-661CCBDA1BC0}" type="presParOf" srcId="{8F70AB29-279D-4C64-98A7-A662EE958E02}" destId="{653BEDE2-92CC-454D-A40F-E4837660117D}" srcOrd="1" destOrd="0" presId="urn:microsoft.com/office/officeart/2005/8/layout/hierarchy3"/>
    <dgm:cxn modelId="{AE883CB0-D90C-458C-A763-9D08FC862D4F}" type="presParOf" srcId="{B45D562B-2F29-4EC1-B053-F53BC1CEEC8B}" destId="{67B8E2B7-4DFF-4391-BA0C-CA70B74856BF}" srcOrd="1" destOrd="0" presId="urn:microsoft.com/office/officeart/2005/8/layout/hierarchy3"/>
    <dgm:cxn modelId="{960AA5F0-BEE6-4189-A83F-A45B6CC28C92}" type="presParOf" srcId="{67B8E2B7-4DFF-4391-BA0C-CA70B74856BF}" destId="{72F9B45D-A2A9-46E8-8CE5-80071EBDF0AD}" srcOrd="0" destOrd="0" presId="urn:microsoft.com/office/officeart/2005/8/layout/hierarchy3"/>
    <dgm:cxn modelId="{EEAB689D-04F7-447E-A09B-DDE97CCCF3B7}" type="presParOf" srcId="{67B8E2B7-4DFF-4391-BA0C-CA70B74856BF}" destId="{FB6D1F17-A904-4137-8E01-9087E33A5D51}" srcOrd="1" destOrd="0" presId="urn:microsoft.com/office/officeart/2005/8/layout/hierarchy3"/>
    <dgm:cxn modelId="{920FD759-364A-4ED6-B675-0B04D98BCFBD}" type="presParOf" srcId="{67B8E2B7-4DFF-4391-BA0C-CA70B74856BF}" destId="{656F9027-5640-4B01-A8C0-750B184BB914}" srcOrd="2" destOrd="0" presId="urn:microsoft.com/office/officeart/2005/8/layout/hierarchy3"/>
    <dgm:cxn modelId="{6AB93EFF-07A1-485D-8269-4D125283F69D}" type="presParOf" srcId="{67B8E2B7-4DFF-4391-BA0C-CA70B74856BF}" destId="{91C5BD2C-4FD0-4E39-857B-B238F20C4EF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612BD-EB54-4DD6-B232-9BA4CA739CFD}">
      <dsp:nvSpPr>
        <dsp:cNvPr id="0" name=""/>
        <dsp:cNvSpPr/>
      </dsp:nvSpPr>
      <dsp:spPr>
        <a:xfrm>
          <a:off x="4106301" y="1579154"/>
          <a:ext cx="3188621" cy="501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932"/>
              </a:lnTo>
              <a:lnTo>
                <a:pt x="3188621" y="341932"/>
              </a:lnTo>
              <a:lnTo>
                <a:pt x="3188621" y="5017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31085-DA95-4E98-A028-5D2567E9B84F}">
      <dsp:nvSpPr>
        <dsp:cNvPr id="0" name=""/>
        <dsp:cNvSpPr/>
      </dsp:nvSpPr>
      <dsp:spPr>
        <a:xfrm>
          <a:off x="5140578" y="3176437"/>
          <a:ext cx="91440" cy="5017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7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A49EBA-9CB2-4549-B31C-03D947CEE72A}">
      <dsp:nvSpPr>
        <dsp:cNvPr id="0" name=""/>
        <dsp:cNvSpPr/>
      </dsp:nvSpPr>
      <dsp:spPr>
        <a:xfrm>
          <a:off x="4106301" y="1579154"/>
          <a:ext cx="1079996" cy="501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932"/>
              </a:lnTo>
              <a:lnTo>
                <a:pt x="1079996" y="341932"/>
              </a:lnTo>
              <a:lnTo>
                <a:pt x="1079996" y="5017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0CB31A-83C5-46F9-8F33-D2AA4926CE8A}">
      <dsp:nvSpPr>
        <dsp:cNvPr id="0" name=""/>
        <dsp:cNvSpPr/>
      </dsp:nvSpPr>
      <dsp:spPr>
        <a:xfrm>
          <a:off x="3031953" y="3176437"/>
          <a:ext cx="91440" cy="5017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7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313FE-691F-4598-A629-CEE3FFE63260}">
      <dsp:nvSpPr>
        <dsp:cNvPr id="0" name=""/>
        <dsp:cNvSpPr/>
      </dsp:nvSpPr>
      <dsp:spPr>
        <a:xfrm>
          <a:off x="3077673" y="1579154"/>
          <a:ext cx="1028627" cy="501756"/>
        </a:xfrm>
        <a:custGeom>
          <a:avLst/>
          <a:gdLst/>
          <a:ahLst/>
          <a:cxnLst/>
          <a:rect l="0" t="0" r="0" b="0"/>
          <a:pathLst>
            <a:path>
              <a:moveTo>
                <a:pt x="1028627" y="0"/>
              </a:moveTo>
              <a:lnTo>
                <a:pt x="1028627" y="341932"/>
              </a:lnTo>
              <a:lnTo>
                <a:pt x="0" y="341932"/>
              </a:lnTo>
              <a:lnTo>
                <a:pt x="0" y="5017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D0ADC-9E9C-4DEB-AF92-26A3445E0C33}">
      <dsp:nvSpPr>
        <dsp:cNvPr id="0" name=""/>
        <dsp:cNvSpPr/>
      </dsp:nvSpPr>
      <dsp:spPr>
        <a:xfrm>
          <a:off x="917680" y="3176437"/>
          <a:ext cx="177492" cy="548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700"/>
              </a:lnTo>
              <a:lnTo>
                <a:pt x="177492" y="388700"/>
              </a:lnTo>
              <a:lnTo>
                <a:pt x="177492" y="5485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48A58-029A-460C-BCFD-21D26C9AAB02}">
      <dsp:nvSpPr>
        <dsp:cNvPr id="0" name=""/>
        <dsp:cNvSpPr/>
      </dsp:nvSpPr>
      <dsp:spPr>
        <a:xfrm>
          <a:off x="917680" y="1579154"/>
          <a:ext cx="3188621" cy="501756"/>
        </a:xfrm>
        <a:custGeom>
          <a:avLst/>
          <a:gdLst/>
          <a:ahLst/>
          <a:cxnLst/>
          <a:rect l="0" t="0" r="0" b="0"/>
          <a:pathLst>
            <a:path>
              <a:moveTo>
                <a:pt x="3188621" y="0"/>
              </a:moveTo>
              <a:lnTo>
                <a:pt x="3188621" y="341932"/>
              </a:lnTo>
              <a:lnTo>
                <a:pt x="0" y="341932"/>
              </a:lnTo>
              <a:lnTo>
                <a:pt x="0" y="5017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247453-4690-46AF-AE84-8D68F37D7BE9}">
      <dsp:nvSpPr>
        <dsp:cNvPr id="0" name=""/>
        <dsp:cNvSpPr/>
      </dsp:nvSpPr>
      <dsp:spPr>
        <a:xfrm>
          <a:off x="2801754" y="483627"/>
          <a:ext cx="2609095" cy="1095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F55195-8711-4FB4-87FF-1AF845521D9F}">
      <dsp:nvSpPr>
        <dsp:cNvPr id="0" name=""/>
        <dsp:cNvSpPr/>
      </dsp:nvSpPr>
      <dsp:spPr>
        <a:xfrm>
          <a:off x="2993447" y="665736"/>
          <a:ext cx="2609095" cy="1095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Совет УМО</a:t>
          </a:r>
          <a:br>
            <a:rPr lang="ru-RU" sz="1400" b="1" kern="1200" dirty="0" smtClean="0"/>
          </a:br>
          <a:r>
            <a:rPr lang="ru-RU" sz="1400" b="1" kern="1200" dirty="0" smtClean="0"/>
            <a:t>Авиационная и ракетно-космическая техника</a:t>
          </a:r>
          <a:endParaRPr lang="ru-RU" sz="1400" b="1" kern="1200" dirty="0"/>
        </a:p>
      </dsp:txBody>
      <dsp:txXfrm>
        <a:off x="3025534" y="697823"/>
        <a:ext cx="2544921" cy="1031352"/>
      </dsp:txXfrm>
    </dsp:sp>
    <dsp:sp modelId="{F00DF441-970A-4F7C-8738-AF1E07063559}">
      <dsp:nvSpPr>
        <dsp:cNvPr id="0" name=""/>
        <dsp:cNvSpPr/>
      </dsp:nvSpPr>
      <dsp:spPr>
        <a:xfrm>
          <a:off x="55060" y="2080911"/>
          <a:ext cx="1725238" cy="1095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29438-F29C-4DB4-8260-356837DD712A}">
      <dsp:nvSpPr>
        <dsp:cNvPr id="0" name=""/>
        <dsp:cNvSpPr/>
      </dsp:nvSpPr>
      <dsp:spPr>
        <a:xfrm>
          <a:off x="246753" y="2263019"/>
          <a:ext cx="1725238" cy="1095526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НМС объединения по ракетно-космическому направлению</a:t>
          </a:r>
          <a:endParaRPr lang="ru-RU" sz="1400" b="1" kern="1200" dirty="0"/>
        </a:p>
      </dsp:txBody>
      <dsp:txXfrm>
        <a:off x="278840" y="2295106"/>
        <a:ext cx="1661064" cy="1031352"/>
      </dsp:txXfrm>
    </dsp:sp>
    <dsp:sp modelId="{543F21F0-7961-4257-9F2A-58C95076E734}">
      <dsp:nvSpPr>
        <dsp:cNvPr id="0" name=""/>
        <dsp:cNvSpPr/>
      </dsp:nvSpPr>
      <dsp:spPr>
        <a:xfrm>
          <a:off x="181184" y="3724962"/>
          <a:ext cx="1827976" cy="1095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F4C683-7033-47C3-BFA6-DB26EA13D4EB}">
      <dsp:nvSpPr>
        <dsp:cNvPr id="0" name=""/>
        <dsp:cNvSpPr/>
      </dsp:nvSpPr>
      <dsp:spPr>
        <a:xfrm>
          <a:off x="372877" y="3907070"/>
          <a:ext cx="1827976" cy="1095526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Бакалавриат</a:t>
          </a:r>
          <a:r>
            <a:rPr lang="ru-RU" sz="1400" b="1" kern="1200" dirty="0" smtClean="0"/>
            <a:t> и магистратура – 3+3</a:t>
          </a:r>
          <a:br>
            <a:rPr lang="ru-RU" sz="1400" b="1" kern="1200" dirty="0" smtClean="0"/>
          </a:br>
          <a:r>
            <a:rPr lang="ru-RU" sz="1400" b="1" kern="1200" dirty="0" err="1" smtClean="0"/>
            <a:t>Специалитет</a:t>
          </a:r>
          <a:r>
            <a:rPr lang="ru-RU" sz="1400" b="1" kern="1200" dirty="0" smtClean="0"/>
            <a:t> - 3</a:t>
          </a:r>
          <a:endParaRPr lang="ru-RU" sz="1400" b="1" kern="1200" dirty="0"/>
        </a:p>
      </dsp:txBody>
      <dsp:txXfrm>
        <a:off x="404964" y="3939157"/>
        <a:ext cx="1763802" cy="1031352"/>
      </dsp:txXfrm>
    </dsp:sp>
    <dsp:sp modelId="{786B0B15-78DF-4FBB-96E4-98DECBAF84C1}">
      <dsp:nvSpPr>
        <dsp:cNvPr id="0" name=""/>
        <dsp:cNvSpPr/>
      </dsp:nvSpPr>
      <dsp:spPr>
        <a:xfrm>
          <a:off x="2215054" y="2080911"/>
          <a:ext cx="1725238" cy="1095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E1409-B454-4F26-8961-4D6D54456D43}">
      <dsp:nvSpPr>
        <dsp:cNvPr id="0" name=""/>
        <dsp:cNvSpPr/>
      </dsp:nvSpPr>
      <dsp:spPr>
        <a:xfrm>
          <a:off x="2406747" y="2263019"/>
          <a:ext cx="1725238" cy="1095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НМС объединения по авиационному направлению</a:t>
          </a:r>
          <a:endParaRPr lang="ru-RU" sz="1400" b="1" kern="1200" dirty="0"/>
        </a:p>
      </dsp:txBody>
      <dsp:txXfrm>
        <a:off x="2438834" y="2295106"/>
        <a:ext cx="1661064" cy="1031352"/>
      </dsp:txXfrm>
    </dsp:sp>
    <dsp:sp modelId="{470F1845-20AB-4192-92F2-32B66D521F9A}">
      <dsp:nvSpPr>
        <dsp:cNvPr id="0" name=""/>
        <dsp:cNvSpPr/>
      </dsp:nvSpPr>
      <dsp:spPr>
        <a:xfrm>
          <a:off x="2215054" y="3678194"/>
          <a:ext cx="1725238" cy="1095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4716C-73B5-493D-8E78-4284DE43274C}">
      <dsp:nvSpPr>
        <dsp:cNvPr id="0" name=""/>
        <dsp:cNvSpPr/>
      </dsp:nvSpPr>
      <dsp:spPr>
        <a:xfrm>
          <a:off x="2406747" y="3860302"/>
          <a:ext cx="1725238" cy="1095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Бакалавриат</a:t>
          </a:r>
          <a:r>
            <a:rPr lang="ru-RU" sz="1400" b="1" kern="1200" dirty="0" smtClean="0"/>
            <a:t> и магистратура – 2+2</a:t>
          </a:r>
          <a:br>
            <a:rPr lang="ru-RU" sz="1400" b="1" kern="1200" dirty="0" smtClean="0"/>
          </a:br>
          <a:r>
            <a:rPr lang="ru-RU" sz="1400" b="1" kern="1200" dirty="0" err="1" smtClean="0"/>
            <a:t>Специалитет</a:t>
          </a:r>
          <a:r>
            <a:rPr lang="ru-RU" sz="1400" b="1" kern="1200" dirty="0" smtClean="0"/>
            <a:t> - 4</a:t>
          </a:r>
          <a:endParaRPr lang="ru-RU" sz="1400" b="1" kern="1200" dirty="0"/>
        </a:p>
      </dsp:txBody>
      <dsp:txXfrm>
        <a:off x="2438834" y="3892389"/>
        <a:ext cx="1661064" cy="1031352"/>
      </dsp:txXfrm>
    </dsp:sp>
    <dsp:sp modelId="{64E15388-ACFC-4852-96EB-BCF3E6633010}">
      <dsp:nvSpPr>
        <dsp:cNvPr id="0" name=""/>
        <dsp:cNvSpPr/>
      </dsp:nvSpPr>
      <dsp:spPr>
        <a:xfrm>
          <a:off x="4323679" y="2080911"/>
          <a:ext cx="1725238" cy="1095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2301B-4361-4348-A344-714A5B6830EF}">
      <dsp:nvSpPr>
        <dsp:cNvPr id="0" name=""/>
        <dsp:cNvSpPr/>
      </dsp:nvSpPr>
      <dsp:spPr>
        <a:xfrm>
          <a:off x="4515372" y="2263019"/>
          <a:ext cx="1725238" cy="1095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НМС объединения по аспирантуре</a:t>
          </a:r>
          <a:endParaRPr lang="ru-RU" sz="1400" b="1" kern="1200" dirty="0"/>
        </a:p>
      </dsp:txBody>
      <dsp:txXfrm>
        <a:off x="4547459" y="2295106"/>
        <a:ext cx="1661064" cy="1031352"/>
      </dsp:txXfrm>
    </dsp:sp>
    <dsp:sp modelId="{F0613908-D2EA-4F89-9D14-A1DEC39177EC}">
      <dsp:nvSpPr>
        <dsp:cNvPr id="0" name=""/>
        <dsp:cNvSpPr/>
      </dsp:nvSpPr>
      <dsp:spPr>
        <a:xfrm>
          <a:off x="4323679" y="3678194"/>
          <a:ext cx="1725238" cy="1095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67C88-E5E2-49E1-B265-9A0F9ACCD05B}">
      <dsp:nvSpPr>
        <dsp:cNvPr id="0" name=""/>
        <dsp:cNvSpPr/>
      </dsp:nvSpPr>
      <dsp:spPr>
        <a:xfrm>
          <a:off x="4515372" y="3860302"/>
          <a:ext cx="1725238" cy="1095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Научные специальности - 15 </a:t>
          </a:r>
          <a:endParaRPr lang="ru-RU" sz="1400" b="1" kern="1200" dirty="0"/>
        </a:p>
      </dsp:txBody>
      <dsp:txXfrm>
        <a:off x="4547459" y="3892389"/>
        <a:ext cx="1661064" cy="1031352"/>
      </dsp:txXfrm>
    </dsp:sp>
    <dsp:sp modelId="{01FE7849-7BAE-46E7-95C0-8E48D898E3E9}">
      <dsp:nvSpPr>
        <dsp:cNvPr id="0" name=""/>
        <dsp:cNvSpPr/>
      </dsp:nvSpPr>
      <dsp:spPr>
        <a:xfrm>
          <a:off x="6432304" y="2080911"/>
          <a:ext cx="1725238" cy="1095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4AC7E2-A840-4782-B39C-F6238D763FCD}">
      <dsp:nvSpPr>
        <dsp:cNvPr id="0" name=""/>
        <dsp:cNvSpPr/>
      </dsp:nvSpPr>
      <dsp:spPr>
        <a:xfrm>
          <a:off x="6623997" y="2263019"/>
          <a:ext cx="1725238" cy="1095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НМС по специальным направлениям деятельности</a:t>
          </a:r>
          <a:endParaRPr lang="ru-RU" sz="1400" b="1" kern="1200" dirty="0"/>
        </a:p>
      </dsp:txBody>
      <dsp:txXfrm>
        <a:off x="6656084" y="2295106"/>
        <a:ext cx="1661064" cy="10313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8555F-A346-4871-9400-B7C631CD1461}">
      <dsp:nvSpPr>
        <dsp:cNvPr id="0" name=""/>
        <dsp:cNvSpPr/>
      </dsp:nvSpPr>
      <dsp:spPr>
        <a:xfrm>
          <a:off x="17237" y="87084"/>
          <a:ext cx="3942762" cy="893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Специалисты </a:t>
          </a:r>
          <a:r>
            <a:rPr lang="en-US" sz="2400" b="1" kern="1200" dirty="0" smtClean="0"/>
            <a:t/>
          </a:r>
          <a:br>
            <a:rPr lang="en-US" sz="2400" b="1" kern="1200" dirty="0" smtClean="0"/>
          </a:br>
          <a:r>
            <a:rPr lang="ru-RU" sz="2400" b="1" kern="1200" dirty="0" smtClean="0"/>
            <a:t>24.05</a:t>
          </a:r>
          <a:endParaRPr lang="ru-RU" sz="2400" b="1" kern="1200" dirty="0"/>
        </a:p>
      </dsp:txBody>
      <dsp:txXfrm>
        <a:off x="43418" y="113265"/>
        <a:ext cx="3890400" cy="841536"/>
      </dsp:txXfrm>
    </dsp:sp>
    <dsp:sp modelId="{72F9B45D-A2A9-46E8-8CE5-80071EBDF0AD}">
      <dsp:nvSpPr>
        <dsp:cNvPr id="0" name=""/>
        <dsp:cNvSpPr/>
      </dsp:nvSpPr>
      <dsp:spPr>
        <a:xfrm>
          <a:off x="411513" y="980983"/>
          <a:ext cx="377078" cy="805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5340"/>
              </a:lnTo>
              <a:lnTo>
                <a:pt x="377078" y="8053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D1F17-A904-4137-8E01-9087E33A5D51}">
      <dsp:nvSpPr>
        <dsp:cNvPr id="0" name=""/>
        <dsp:cNvSpPr/>
      </dsp:nvSpPr>
      <dsp:spPr>
        <a:xfrm>
          <a:off x="788592" y="1241211"/>
          <a:ext cx="3171367" cy="1090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Проектирование, производство и эксплуатация ракет и ракетно-космических комплексов </a:t>
          </a:r>
          <a:r>
            <a:rPr lang="en-US" sz="1600" kern="1200" dirty="0" smtClean="0"/>
            <a:t/>
          </a:r>
          <a:br>
            <a:rPr lang="en-US" sz="1600" kern="1200" dirty="0" smtClean="0"/>
          </a:br>
          <a:r>
            <a:rPr lang="ru-RU" sz="1600" kern="1200" dirty="0" smtClean="0"/>
            <a:t>(24.05.01)</a:t>
          </a:r>
          <a:endParaRPr lang="ru-RU" sz="1600" kern="1200" dirty="0"/>
        </a:p>
      </dsp:txBody>
      <dsp:txXfrm>
        <a:off x="820524" y="1273143"/>
        <a:ext cx="3107503" cy="1026360"/>
      </dsp:txXfrm>
    </dsp:sp>
    <dsp:sp modelId="{656F9027-5640-4B01-A8C0-750B184BB914}">
      <dsp:nvSpPr>
        <dsp:cNvPr id="0" name=""/>
        <dsp:cNvSpPr/>
      </dsp:nvSpPr>
      <dsp:spPr>
        <a:xfrm>
          <a:off x="411513" y="980983"/>
          <a:ext cx="377078" cy="2208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8241"/>
              </a:lnTo>
              <a:lnTo>
                <a:pt x="377078" y="22082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C5BD2C-4FD0-4E39-857B-B238F20C4EF5}">
      <dsp:nvSpPr>
        <dsp:cNvPr id="0" name=""/>
        <dsp:cNvSpPr/>
      </dsp:nvSpPr>
      <dsp:spPr>
        <a:xfrm>
          <a:off x="788592" y="2654829"/>
          <a:ext cx="3171367" cy="10687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Навигационно-баллистическое обеспечение применения космической техники </a:t>
          </a:r>
          <a:r>
            <a:rPr lang="en-US" sz="1600" kern="1200" dirty="0" smtClean="0"/>
            <a:t/>
          </a:r>
          <a:br>
            <a:rPr lang="en-US" sz="1600" kern="1200" dirty="0" smtClean="0"/>
          </a:br>
          <a:r>
            <a:rPr lang="ru-RU" sz="1600" kern="1200" dirty="0" smtClean="0"/>
            <a:t>(24.05.04)</a:t>
          </a:r>
          <a:endParaRPr lang="ru-RU" sz="1600" kern="1200" dirty="0"/>
        </a:p>
      </dsp:txBody>
      <dsp:txXfrm>
        <a:off x="819896" y="2686133"/>
        <a:ext cx="3108759" cy="1006181"/>
      </dsp:txXfrm>
    </dsp:sp>
    <dsp:sp modelId="{375EF6E7-01DA-4CAB-9C22-4A5FAA5EEEC5}">
      <dsp:nvSpPr>
        <dsp:cNvPr id="0" name=""/>
        <dsp:cNvSpPr/>
      </dsp:nvSpPr>
      <dsp:spPr>
        <a:xfrm>
          <a:off x="411513" y="980983"/>
          <a:ext cx="377078" cy="3550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0563"/>
              </a:lnTo>
              <a:lnTo>
                <a:pt x="377078" y="35505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AC8B4-37AB-40B6-9919-7D6C473FAAC3}">
      <dsp:nvSpPr>
        <dsp:cNvPr id="0" name=""/>
        <dsp:cNvSpPr/>
      </dsp:nvSpPr>
      <dsp:spPr>
        <a:xfrm>
          <a:off x="788592" y="4047012"/>
          <a:ext cx="3171367" cy="9690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Системы управления ЛА</a:t>
          </a: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ru-RU" sz="1800" kern="1200" dirty="0" smtClean="0"/>
            <a:t>(24.05.06)</a:t>
          </a:r>
          <a:endParaRPr lang="ru-RU" sz="1800" kern="1200" dirty="0"/>
        </a:p>
      </dsp:txBody>
      <dsp:txXfrm>
        <a:off x="816975" y="4075395"/>
        <a:ext cx="3114601" cy="9123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8555F-A346-4871-9400-B7C631CD1461}">
      <dsp:nvSpPr>
        <dsp:cNvPr id="0" name=""/>
        <dsp:cNvSpPr/>
      </dsp:nvSpPr>
      <dsp:spPr>
        <a:xfrm>
          <a:off x="0" y="87084"/>
          <a:ext cx="3942762" cy="893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Бакалавры-Магистры </a:t>
          </a:r>
          <a:r>
            <a:rPr lang="en-US" sz="2400" b="1" kern="1200" dirty="0" smtClean="0"/>
            <a:t/>
          </a:r>
          <a:br>
            <a:rPr lang="en-US" sz="2400" b="1" kern="1200" dirty="0" smtClean="0"/>
          </a:br>
          <a:r>
            <a:rPr lang="ru-RU" sz="2400" b="1" kern="1200" dirty="0" smtClean="0"/>
            <a:t>24.03 и 24.04</a:t>
          </a:r>
          <a:endParaRPr lang="ru-RU" sz="2400" b="1" kern="1200" dirty="0"/>
        </a:p>
      </dsp:txBody>
      <dsp:txXfrm>
        <a:off x="26181" y="113265"/>
        <a:ext cx="3890400" cy="841536"/>
      </dsp:txXfrm>
    </dsp:sp>
    <dsp:sp modelId="{72F9B45D-A2A9-46E8-8CE5-80071EBDF0AD}">
      <dsp:nvSpPr>
        <dsp:cNvPr id="0" name=""/>
        <dsp:cNvSpPr/>
      </dsp:nvSpPr>
      <dsp:spPr>
        <a:xfrm>
          <a:off x="394276" y="980983"/>
          <a:ext cx="394316" cy="805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5340"/>
              </a:lnTo>
              <a:lnTo>
                <a:pt x="394316" y="8053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D1F17-A904-4137-8E01-9087E33A5D51}">
      <dsp:nvSpPr>
        <dsp:cNvPr id="0" name=""/>
        <dsp:cNvSpPr/>
      </dsp:nvSpPr>
      <dsp:spPr>
        <a:xfrm>
          <a:off x="788592" y="1241211"/>
          <a:ext cx="3171367" cy="1090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Ракетные комплексы и космонавтика</a:t>
          </a: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ru-RU" sz="1800" kern="1200" dirty="0" smtClean="0"/>
            <a:t>(24.03.01 и 24.04.01)</a:t>
          </a:r>
          <a:endParaRPr lang="ru-RU" sz="1800" kern="1200" dirty="0"/>
        </a:p>
      </dsp:txBody>
      <dsp:txXfrm>
        <a:off x="820524" y="1273143"/>
        <a:ext cx="3107503" cy="1026360"/>
      </dsp:txXfrm>
    </dsp:sp>
    <dsp:sp modelId="{656F9027-5640-4B01-A8C0-750B184BB914}">
      <dsp:nvSpPr>
        <dsp:cNvPr id="0" name=""/>
        <dsp:cNvSpPr/>
      </dsp:nvSpPr>
      <dsp:spPr>
        <a:xfrm>
          <a:off x="394276" y="980983"/>
          <a:ext cx="394316" cy="2208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8241"/>
              </a:lnTo>
              <a:lnTo>
                <a:pt x="394316" y="22082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C5BD2C-4FD0-4E39-857B-B238F20C4EF5}">
      <dsp:nvSpPr>
        <dsp:cNvPr id="0" name=""/>
        <dsp:cNvSpPr/>
      </dsp:nvSpPr>
      <dsp:spPr>
        <a:xfrm>
          <a:off x="788592" y="2654829"/>
          <a:ext cx="3171367" cy="10687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Системы управления движением и навигация </a:t>
          </a: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ru-RU" sz="1800" kern="1200" dirty="0" smtClean="0"/>
            <a:t>(24.03.02 и 24.04.02</a:t>
          </a:r>
          <a:r>
            <a:rPr lang="en-US" sz="1800" kern="1200" dirty="0" smtClean="0"/>
            <a:t>)</a:t>
          </a:r>
          <a:endParaRPr lang="ru-RU" sz="1800" kern="1200" dirty="0"/>
        </a:p>
      </dsp:txBody>
      <dsp:txXfrm>
        <a:off x="819896" y="2686133"/>
        <a:ext cx="3108759" cy="1006181"/>
      </dsp:txXfrm>
    </dsp:sp>
    <dsp:sp modelId="{375EF6E7-01DA-4CAB-9C22-4A5FAA5EEEC5}">
      <dsp:nvSpPr>
        <dsp:cNvPr id="0" name=""/>
        <dsp:cNvSpPr/>
      </dsp:nvSpPr>
      <dsp:spPr>
        <a:xfrm>
          <a:off x="394276" y="980983"/>
          <a:ext cx="394316" cy="3550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0563"/>
              </a:lnTo>
              <a:lnTo>
                <a:pt x="394316" y="35505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AC8B4-37AB-40B6-9919-7D6C473FAAC3}">
      <dsp:nvSpPr>
        <dsp:cNvPr id="0" name=""/>
        <dsp:cNvSpPr/>
      </dsp:nvSpPr>
      <dsp:spPr>
        <a:xfrm>
          <a:off x="788592" y="4047012"/>
          <a:ext cx="3171367" cy="9690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Баллистика и аэродинамика </a:t>
          </a: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ru-RU" sz="1800" kern="1200" dirty="0" smtClean="0"/>
            <a:t>(24.03.03 и 24.04.03)</a:t>
          </a:r>
          <a:endParaRPr lang="ru-RU" sz="1800" kern="1200" dirty="0"/>
        </a:p>
      </dsp:txBody>
      <dsp:txXfrm>
        <a:off x="816975" y="4075395"/>
        <a:ext cx="3114601" cy="9123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8555F-A346-4871-9400-B7C631CD1461}">
      <dsp:nvSpPr>
        <dsp:cNvPr id="0" name=""/>
        <dsp:cNvSpPr/>
      </dsp:nvSpPr>
      <dsp:spPr>
        <a:xfrm>
          <a:off x="39" y="216024"/>
          <a:ext cx="3942762" cy="8650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Специалисты </a:t>
          </a:r>
          <a:r>
            <a:rPr lang="en-US" sz="2400" b="1" kern="1200" dirty="0" smtClean="0"/>
            <a:t/>
          </a:r>
          <a:br>
            <a:rPr lang="en-US" sz="2400" b="1" kern="1200" dirty="0" smtClean="0"/>
          </a:br>
          <a:r>
            <a:rPr lang="ru-RU" sz="2400" b="1" kern="1200" dirty="0" smtClean="0"/>
            <a:t>24.05</a:t>
          </a:r>
          <a:endParaRPr lang="ru-RU" sz="2400" b="1" kern="1200" dirty="0"/>
        </a:p>
      </dsp:txBody>
      <dsp:txXfrm>
        <a:off x="25375" y="241360"/>
        <a:ext cx="3892090" cy="814354"/>
      </dsp:txXfrm>
    </dsp:sp>
    <dsp:sp modelId="{72F9B45D-A2A9-46E8-8CE5-80071EBDF0AD}">
      <dsp:nvSpPr>
        <dsp:cNvPr id="0" name=""/>
        <dsp:cNvSpPr/>
      </dsp:nvSpPr>
      <dsp:spPr>
        <a:xfrm>
          <a:off x="394316" y="1081050"/>
          <a:ext cx="394276" cy="657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7375"/>
              </a:lnTo>
              <a:lnTo>
                <a:pt x="394276" y="6573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D1F17-A904-4137-8E01-9087E33A5D51}">
      <dsp:nvSpPr>
        <dsp:cNvPr id="0" name=""/>
        <dsp:cNvSpPr/>
      </dsp:nvSpPr>
      <dsp:spPr>
        <a:xfrm>
          <a:off x="788592" y="1242863"/>
          <a:ext cx="3171367" cy="991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Проектирование авиационных и ракетных двигателей </a:t>
          </a: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en-US" sz="1800" kern="1200" dirty="0" smtClean="0"/>
            <a:t>(</a:t>
          </a:r>
          <a:r>
            <a:rPr lang="ru-RU" sz="1800" kern="1200" dirty="0" smtClean="0"/>
            <a:t>24.05.02)</a:t>
          </a:r>
          <a:endParaRPr lang="ru-RU" sz="1800" kern="1200" dirty="0"/>
        </a:p>
      </dsp:txBody>
      <dsp:txXfrm>
        <a:off x="817621" y="1271892"/>
        <a:ext cx="3113309" cy="933065"/>
      </dsp:txXfrm>
    </dsp:sp>
    <dsp:sp modelId="{656F9027-5640-4B01-A8C0-750B184BB914}">
      <dsp:nvSpPr>
        <dsp:cNvPr id="0" name=""/>
        <dsp:cNvSpPr/>
      </dsp:nvSpPr>
      <dsp:spPr>
        <a:xfrm>
          <a:off x="394316" y="1081050"/>
          <a:ext cx="385210" cy="1729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9903"/>
              </a:lnTo>
              <a:lnTo>
                <a:pt x="385210" y="17299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C5BD2C-4FD0-4E39-857B-B238F20C4EF5}">
      <dsp:nvSpPr>
        <dsp:cNvPr id="0" name=""/>
        <dsp:cNvSpPr/>
      </dsp:nvSpPr>
      <dsp:spPr>
        <a:xfrm>
          <a:off x="779526" y="2407183"/>
          <a:ext cx="3171367" cy="807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Испытание летательных аппаратов (24.05.03)</a:t>
          </a:r>
          <a:endParaRPr lang="ru-RU" sz="1800" kern="1200" dirty="0"/>
        </a:p>
      </dsp:txBody>
      <dsp:txXfrm>
        <a:off x="803178" y="2430835"/>
        <a:ext cx="3124063" cy="760235"/>
      </dsp:txXfrm>
    </dsp:sp>
    <dsp:sp modelId="{375EF6E7-01DA-4CAB-9C22-4A5FAA5EEEC5}">
      <dsp:nvSpPr>
        <dsp:cNvPr id="0" name=""/>
        <dsp:cNvSpPr/>
      </dsp:nvSpPr>
      <dsp:spPr>
        <a:xfrm>
          <a:off x="394316" y="1081050"/>
          <a:ext cx="394276" cy="2689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9871"/>
              </a:lnTo>
              <a:lnTo>
                <a:pt x="394276" y="26898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AC8B4-37AB-40B6-9919-7D6C473FAAC3}">
      <dsp:nvSpPr>
        <dsp:cNvPr id="0" name=""/>
        <dsp:cNvSpPr/>
      </dsp:nvSpPr>
      <dsp:spPr>
        <a:xfrm>
          <a:off x="788592" y="3389265"/>
          <a:ext cx="3171367" cy="763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Интегрированные системы ЛА </a:t>
          </a: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ru-RU" sz="1800" kern="1200" dirty="0" smtClean="0"/>
            <a:t>(24.05.05)</a:t>
          </a:r>
          <a:endParaRPr lang="ru-RU" sz="1800" kern="1200" dirty="0"/>
        </a:p>
      </dsp:txBody>
      <dsp:txXfrm>
        <a:off x="810949" y="3411622"/>
        <a:ext cx="3126653" cy="718598"/>
      </dsp:txXfrm>
    </dsp:sp>
    <dsp:sp modelId="{F03D6C47-119A-4637-A3DF-28B27A106E2B}">
      <dsp:nvSpPr>
        <dsp:cNvPr id="0" name=""/>
        <dsp:cNvSpPr/>
      </dsp:nvSpPr>
      <dsp:spPr>
        <a:xfrm>
          <a:off x="394316" y="1081050"/>
          <a:ext cx="395807" cy="3574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4941"/>
              </a:lnTo>
              <a:lnTo>
                <a:pt x="395807" y="35749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49F35F-4478-462B-9EBB-1A7FEDB57579}">
      <dsp:nvSpPr>
        <dsp:cNvPr id="0" name=""/>
        <dsp:cNvSpPr/>
      </dsp:nvSpPr>
      <dsp:spPr>
        <a:xfrm>
          <a:off x="790123" y="4323717"/>
          <a:ext cx="3164972" cy="664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Самолето</a:t>
          </a:r>
          <a:r>
            <a:rPr lang="ru-RU" sz="1800" kern="1200" dirty="0" smtClean="0"/>
            <a:t>- вертолетостроение (24.05.07)</a:t>
          </a:r>
          <a:endParaRPr lang="ru-RU" sz="1800" kern="1200" dirty="0"/>
        </a:p>
      </dsp:txBody>
      <dsp:txXfrm>
        <a:off x="809587" y="4343181"/>
        <a:ext cx="3126044" cy="6256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8555F-A346-4871-9400-B7C631CD1461}">
      <dsp:nvSpPr>
        <dsp:cNvPr id="0" name=""/>
        <dsp:cNvSpPr/>
      </dsp:nvSpPr>
      <dsp:spPr>
        <a:xfrm>
          <a:off x="39" y="647512"/>
          <a:ext cx="3942762" cy="9391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Бакалавры-Магистры </a:t>
          </a:r>
          <a:r>
            <a:rPr lang="en-US" sz="2400" b="1" kern="1200" dirty="0" smtClean="0"/>
            <a:t/>
          </a:r>
          <a:br>
            <a:rPr lang="en-US" sz="2400" b="1" kern="1200" dirty="0" smtClean="0"/>
          </a:br>
          <a:r>
            <a:rPr lang="ru-RU" sz="2400" b="1" kern="1200" dirty="0" smtClean="0"/>
            <a:t>24.03 и 24.04</a:t>
          </a:r>
          <a:endParaRPr lang="ru-RU" sz="2400" b="1" kern="1200" dirty="0"/>
        </a:p>
      </dsp:txBody>
      <dsp:txXfrm>
        <a:off x="27546" y="675019"/>
        <a:ext cx="3887748" cy="884159"/>
      </dsp:txXfrm>
    </dsp:sp>
    <dsp:sp modelId="{72F9B45D-A2A9-46E8-8CE5-80071EBDF0AD}">
      <dsp:nvSpPr>
        <dsp:cNvPr id="0" name=""/>
        <dsp:cNvSpPr/>
      </dsp:nvSpPr>
      <dsp:spPr>
        <a:xfrm>
          <a:off x="394316" y="1586686"/>
          <a:ext cx="394276" cy="868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8505"/>
              </a:lnTo>
              <a:lnTo>
                <a:pt x="394276" y="8685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D1F17-A904-4137-8E01-9087E33A5D51}">
      <dsp:nvSpPr>
        <dsp:cNvPr id="0" name=""/>
        <dsp:cNvSpPr/>
      </dsp:nvSpPr>
      <dsp:spPr>
        <a:xfrm>
          <a:off x="788592" y="1910079"/>
          <a:ext cx="3171367" cy="1090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Авиастроение </a:t>
          </a: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ru-RU" sz="1800" kern="1200" dirty="0" smtClean="0"/>
            <a:t>(24.03.04 и 24.04.04)</a:t>
          </a:r>
          <a:endParaRPr lang="ru-RU" sz="1800" kern="1200" dirty="0"/>
        </a:p>
      </dsp:txBody>
      <dsp:txXfrm>
        <a:off x="820524" y="1942011"/>
        <a:ext cx="3107503" cy="1026360"/>
      </dsp:txXfrm>
    </dsp:sp>
    <dsp:sp modelId="{656F9027-5640-4B01-A8C0-750B184BB914}">
      <dsp:nvSpPr>
        <dsp:cNvPr id="0" name=""/>
        <dsp:cNvSpPr/>
      </dsp:nvSpPr>
      <dsp:spPr>
        <a:xfrm>
          <a:off x="394316" y="1586686"/>
          <a:ext cx="394276" cy="2271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1406"/>
              </a:lnTo>
              <a:lnTo>
                <a:pt x="394276" y="22714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C5BD2C-4FD0-4E39-857B-B238F20C4EF5}">
      <dsp:nvSpPr>
        <dsp:cNvPr id="0" name=""/>
        <dsp:cNvSpPr/>
      </dsp:nvSpPr>
      <dsp:spPr>
        <a:xfrm>
          <a:off x="788592" y="3323697"/>
          <a:ext cx="3171367" cy="10687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Двигатели ЛА </a:t>
          </a:r>
          <a:br>
            <a:rPr lang="ru-RU" sz="1800" kern="1200" dirty="0" smtClean="0"/>
          </a:br>
          <a:r>
            <a:rPr lang="ru-RU" sz="1800" kern="1200" dirty="0" smtClean="0"/>
            <a:t>(24.03.05 и 24.04.05</a:t>
          </a:r>
          <a:r>
            <a:rPr lang="ru-RU" sz="1600" kern="1200" dirty="0" smtClean="0"/>
            <a:t>)</a:t>
          </a:r>
          <a:endParaRPr lang="ru-RU" sz="1600" kern="1200" dirty="0"/>
        </a:p>
      </dsp:txBody>
      <dsp:txXfrm>
        <a:off x="819896" y="3355001"/>
        <a:ext cx="3108759" cy="1006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73273-0597-40EB-B204-6F13F1367149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2030F-4879-45F7-B04C-649F6832ED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835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E55522-3C0C-49F8-B777-6FE39DD4CE5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210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030F-4879-45F7-B04C-649F6832EDDC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280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359BD9-488A-4B68-A301-A5169D77CB35}" type="datetime1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0A7E6-9F9F-45F2-9942-23D4DA746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907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B3682A-F133-4E3F-A3C5-362F49F61A96}" type="datetime1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0A7E6-9F9F-45F2-9942-23D4DA746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94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8CF546-AEE3-40CE-A402-D99F095ED5A9}" type="datetime1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0A7E6-9F9F-45F2-9942-23D4DA746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10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fld id="{22089560-4025-4C9C-B7BE-44FDFD4D8CAD}" type="datetime1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fld id="{0700A7E6-9F9F-45F2-9942-23D4DA746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935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83" descr="F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E385-EA52-4890-8C96-AE94CCEF3FDC}" type="datetime1">
              <a:rPr lang="ru-RU" smtClean="0"/>
              <a:pPr/>
              <a:t>30.09.2016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0700A7E6-9F9F-45F2-9942-23D4DA746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855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4A3B6-45C8-4EF0-B5AC-F8FBA39D5281}" type="datetime1">
              <a:rPr lang="ru-RU" smtClean="0"/>
              <a:pPr/>
              <a:t>30.09.2016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0A7E6-9F9F-45F2-9942-23D4DA746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56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F5869F-5EEE-4F52-B9FA-B9AE12A55E2E}" type="datetime1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0A7E6-9F9F-45F2-9942-23D4DA746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11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F4482A-43FA-4FDB-A943-6E2822C16A0F}" type="datetime1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0A7E6-9F9F-45F2-9942-23D4DA746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82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FA0633-E9C9-483C-9D70-343CC11B1B23}" type="datetime1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0A7E6-9F9F-45F2-9942-23D4DA746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185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D7980F-80AC-4561-8006-42B6668507FE}" type="datetime1">
              <a:rPr lang="ru-RU" smtClean="0"/>
              <a:pPr/>
              <a:t>30.09.2016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0A7E6-9F9F-45F2-9942-23D4DA746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86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812B27-6DB5-4DF9-8920-9E14DA41A874}" type="datetime1">
              <a:rPr lang="ru-RU" smtClean="0"/>
              <a:pPr/>
              <a:t>30.09.2016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0A7E6-9F9F-45F2-9942-23D4DA746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76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703D5A-C161-4F0F-8C98-7407C911F7AF}" type="datetime1">
              <a:rPr lang="ru-RU" smtClean="0"/>
              <a:pPr/>
              <a:t>30.09.2016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0A7E6-9F9F-45F2-9942-23D4DA746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71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B11A44-0B46-4456-90DD-5EE61C182921}" type="datetime1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0A7E6-9F9F-45F2-9942-23D4DA746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71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E6159E-CEC8-470B-8CBC-66C5880AE663}" type="datetime1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0A7E6-9F9F-45F2-9942-23D4DA746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68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018FF56-261A-4BFE-80C8-4B046C7D9C07}" type="datetime1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700A7E6-9F9F-45F2-9942-23D4DA746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97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aulutsenko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490" y="2276872"/>
            <a:ext cx="8643998" cy="1785949"/>
          </a:xfrm>
          <a:solidFill>
            <a:srgbClr val="92D050"/>
          </a:solidFill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План работы ФУМО 24.00.00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«Авиационная и ракетно-космическая техника»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на</a:t>
            </a:r>
            <a:r>
              <a:rPr lang="ru-RU" alt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2016/2017 учебный год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229200"/>
            <a:ext cx="8496944" cy="1368152"/>
          </a:xfrm>
        </p:spPr>
        <p:txBody>
          <a:bodyPr>
            <a:noAutofit/>
          </a:bodyPr>
          <a:lstStyle/>
          <a:p>
            <a:pPr marL="3230563" indent="-3230563" algn="l">
              <a:spcBef>
                <a:spcPts val="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Луценко Александр Юрьевич –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зам. председателя УМО по орг. работе, к.т.н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доцент кафедры СМ-3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«Динамика и управление полетом ракет и космических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аппаратов»</a:t>
            </a:r>
          </a:p>
          <a:p>
            <a:pPr marL="3230563" algn="l">
              <a:spcBef>
                <a:spcPts val="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МГТУ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им. Н.Э.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Баумана</a:t>
            </a:r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230563" algn="l">
              <a:spcBef>
                <a:spcPts val="0"/>
              </a:spcBef>
            </a:pP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aulutsenko@mail.ru</a:t>
            </a:r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230563" algn="l">
              <a:spcBef>
                <a:spcPts val="0"/>
              </a:spcBef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en-US" sz="1600" b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en-US" sz="1600" b="1" dirty="0">
              <a:solidFill>
                <a:schemeClr val="tx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35776" y="540000"/>
            <a:ext cx="6146996" cy="95410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Федеральное учебно-методическое управление по укрупненной группе специальностей и направлений подготовки 24.00.00. «Авиационная и ракетно-космическая техника»</a:t>
            </a:r>
          </a:p>
          <a:p>
            <a:pPr algn="ctr"/>
            <a:r>
              <a:rPr lang="ru-RU" sz="1400" b="1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22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сентября 2016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г. ,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Алушта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95536" y="1240124"/>
            <a:ext cx="84021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</a:t>
            </a:r>
            <a:endParaRPr lang="ru-RU" sz="2400" u="sng" dirty="0">
              <a:solidFill>
                <a:schemeClr val="tx1">
                  <a:tint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2" name="Picture 2" descr="http://abali.ru/wp-content/uploads/2013/03/Gerb_MGTU_imeni_Bauman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28143"/>
            <a:ext cx="128162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49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5"/>
          <p:cNvSpPr>
            <a:spLocks noChangeArrowheads="1"/>
          </p:cNvSpPr>
          <p:nvPr/>
        </p:nvSpPr>
        <p:spPr bwMode="auto">
          <a:xfrm>
            <a:off x="755576" y="260648"/>
            <a:ext cx="7632848" cy="108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+mj-lt"/>
              </a:rPr>
              <a:t>Портал Федеральных государственных образовательных стандартов высшего образования (</a:t>
            </a:r>
            <a:r>
              <a:rPr lang="ru-RU" sz="2400" b="1" dirty="0" err="1" smtClean="0">
                <a:latin typeface="+mj-lt"/>
              </a:rPr>
              <a:t>www.fgosvo.ru</a:t>
            </a:r>
            <a:r>
              <a:rPr lang="ru-RU" sz="2400" b="1" dirty="0" smtClean="0">
                <a:latin typeface="+mj-lt"/>
              </a:rPr>
              <a:t>)</a:t>
            </a:r>
            <a:endParaRPr lang="ru-RU" sz="2400" b="1" dirty="0">
              <a:latin typeface="+mj-lt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872000" y="1412776"/>
            <a:ext cx="540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Рисунок 5" descr="Снимок 4.PNG"/>
          <p:cNvPicPr>
            <a:picLocks noChangeAspect="1"/>
          </p:cNvPicPr>
          <p:nvPr/>
        </p:nvPicPr>
        <p:blipFill>
          <a:blip r:embed="rId2" cstate="print"/>
          <a:srcRect b="6348"/>
          <a:stretch>
            <a:fillRect/>
          </a:stretch>
        </p:blipFill>
        <p:spPr>
          <a:xfrm>
            <a:off x="252000" y="1528564"/>
            <a:ext cx="8640000" cy="5140796"/>
          </a:xfrm>
          <a:prstGeom prst="rect">
            <a:avLst/>
          </a:prstGeom>
        </p:spPr>
      </p:pic>
      <p:sp>
        <p:nvSpPr>
          <p:cNvPr id="7" name="Номер слайда 2"/>
          <p:cNvSpPr txBox="1">
            <a:spLocks/>
          </p:cNvSpPr>
          <p:nvPr/>
        </p:nvSpPr>
        <p:spPr>
          <a:xfrm>
            <a:off x="6948264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нимок.PNG"/>
          <p:cNvPicPr>
            <a:picLocks noChangeAspect="1"/>
          </p:cNvPicPr>
          <p:nvPr/>
        </p:nvPicPr>
        <p:blipFill>
          <a:blip r:embed="rId2" cstate="print"/>
          <a:srcRect l="2694" t="1079" r="1034"/>
          <a:stretch>
            <a:fillRect/>
          </a:stretch>
        </p:blipFill>
        <p:spPr>
          <a:xfrm>
            <a:off x="252000" y="1368000"/>
            <a:ext cx="8640000" cy="49444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872000" y="1124744"/>
            <a:ext cx="540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15"/>
          <p:cNvSpPr>
            <a:spLocks noChangeArrowheads="1"/>
          </p:cNvSpPr>
          <p:nvPr/>
        </p:nvSpPr>
        <p:spPr bwMode="auto">
          <a:xfrm>
            <a:off x="755576" y="375098"/>
            <a:ext cx="7632848" cy="5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2800" b="1" dirty="0" smtClean="0">
                <a:latin typeface="+mj-lt"/>
              </a:rPr>
              <a:t>Модернизация ФГОС</a:t>
            </a:r>
            <a:r>
              <a:rPr lang="en-US" sz="2800" b="1" dirty="0" smtClean="0">
                <a:latin typeface="+mj-lt"/>
              </a:rPr>
              <a:t> (</a:t>
            </a:r>
            <a:r>
              <a:rPr lang="ru-RU" sz="2800" b="1" dirty="0" smtClean="0">
                <a:latin typeface="+mj-lt"/>
              </a:rPr>
              <a:t>сайт</a:t>
            </a:r>
            <a:r>
              <a:rPr lang="en-US" sz="2800" b="1" dirty="0" smtClean="0">
                <a:latin typeface="+mj-lt"/>
              </a:rPr>
              <a:t> www.fgosvo.ru)</a:t>
            </a:r>
            <a:r>
              <a:rPr lang="ru-RU" sz="2800" b="1" dirty="0" smtClean="0">
                <a:latin typeface="+mj-lt"/>
              </a:rPr>
              <a:t> </a:t>
            </a:r>
            <a:endParaRPr lang="ru-RU" sz="2800" b="1" dirty="0">
              <a:latin typeface="+mj-lt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6660232" y="3717032"/>
            <a:ext cx="1512168" cy="432048"/>
          </a:xfrm>
          <a:prstGeom prst="wedgeRoundRectCallout">
            <a:avLst>
              <a:gd name="adj1" fmla="val -85129"/>
              <a:gd name="adj2" fmla="val 482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fgosvo</a:t>
            </a:r>
            <a:endParaRPr lang="ru-RU" sz="2000" b="1" dirty="0"/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6660232" y="4437112"/>
            <a:ext cx="1512168" cy="432048"/>
          </a:xfrm>
          <a:prstGeom prst="wedgeRoundRectCallout">
            <a:avLst>
              <a:gd name="adj1" fmla="val -84363"/>
              <a:gd name="adj2" fmla="val -509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PetrovVL</a:t>
            </a:r>
            <a:endParaRPr lang="ru-RU" sz="2000" b="1" dirty="0"/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нимок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000" y="1368000"/>
            <a:ext cx="8640000" cy="5239359"/>
          </a:xfrm>
          <a:prstGeom prst="rect">
            <a:avLst/>
          </a:prstGeom>
        </p:spPr>
      </p:pic>
      <p:sp>
        <p:nvSpPr>
          <p:cNvPr id="8" name="Прямоугольник 15"/>
          <p:cNvSpPr>
            <a:spLocks noChangeArrowheads="1"/>
          </p:cNvSpPr>
          <p:nvPr/>
        </p:nvSpPr>
        <p:spPr bwMode="auto">
          <a:xfrm>
            <a:off x="755576" y="375098"/>
            <a:ext cx="7632848" cy="5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2800" b="1" dirty="0" smtClean="0">
                <a:latin typeface="+mj-lt"/>
              </a:rPr>
              <a:t>Модернизация ФГОС</a:t>
            </a:r>
            <a:r>
              <a:rPr lang="en-US" sz="2800" b="1" dirty="0" smtClean="0">
                <a:latin typeface="+mj-lt"/>
              </a:rPr>
              <a:t> (</a:t>
            </a:r>
            <a:r>
              <a:rPr lang="ru-RU" sz="2800" b="1" dirty="0" smtClean="0">
                <a:latin typeface="+mj-lt"/>
              </a:rPr>
              <a:t>сайт</a:t>
            </a:r>
            <a:r>
              <a:rPr lang="en-US" sz="2800" b="1" dirty="0" smtClean="0">
                <a:latin typeface="+mj-lt"/>
              </a:rPr>
              <a:t> www.fgosvo.ru)</a:t>
            </a:r>
            <a:r>
              <a:rPr lang="ru-RU" sz="2800" b="1" dirty="0" smtClean="0">
                <a:latin typeface="+mj-lt"/>
              </a:rPr>
              <a:t> </a:t>
            </a:r>
            <a:endParaRPr lang="ru-RU" sz="2800" b="1" dirty="0">
              <a:latin typeface="+mj-lt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872000" y="1124744"/>
            <a:ext cx="540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ФГОС3++_макет_бак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1719" y="908720"/>
            <a:ext cx="3306745" cy="4680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15"/>
          <p:cNvSpPr>
            <a:spLocks noChangeArrowheads="1"/>
          </p:cNvSpPr>
          <p:nvPr/>
        </p:nvSpPr>
        <p:spPr bwMode="auto">
          <a:xfrm>
            <a:off x="467544" y="375098"/>
            <a:ext cx="7632848" cy="5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sz="2800" b="1" dirty="0" smtClean="0">
                <a:latin typeface="+mj-lt"/>
              </a:rPr>
              <a:t>Макет ФГОС ВО (бакалавр) </a:t>
            </a:r>
            <a:r>
              <a:rPr lang="ru-RU" sz="2000" b="1" dirty="0" smtClean="0">
                <a:latin typeface="+mj-lt"/>
              </a:rPr>
              <a:t>от 28.04.2016</a:t>
            </a:r>
            <a:endParaRPr lang="ru-RU" sz="2000" b="1" dirty="0">
              <a:latin typeface="+mj-lt"/>
            </a:endParaRPr>
          </a:p>
        </p:txBody>
      </p:sp>
      <p:pic>
        <p:nvPicPr>
          <p:cNvPr id="14" name="Рисунок 13" descr="ФГОС3++_макет_бак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7583" y="1196752"/>
            <a:ext cx="3306745" cy="4680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ФГОС3++_макет_бак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3447" y="1484784"/>
            <a:ext cx="3306745" cy="4680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ФГОС3++_макет_бак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9311" y="1772816"/>
            <a:ext cx="3306745" cy="4680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Группа 17"/>
          <p:cNvGrpSpPr/>
          <p:nvPr/>
        </p:nvGrpSpPr>
        <p:grpSpPr>
          <a:xfrm>
            <a:off x="545175" y="2061368"/>
            <a:ext cx="3306745" cy="4680000"/>
            <a:chOff x="545175" y="2061368"/>
            <a:chExt cx="3306745" cy="4680000"/>
          </a:xfrm>
        </p:grpSpPr>
        <p:pic>
          <p:nvPicPr>
            <p:cNvPr id="11" name="Рисунок 10" descr="ФГОС3++_макет_бак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5175" y="2061368"/>
              <a:ext cx="3306745" cy="4680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563433" y="6664302"/>
              <a:ext cx="2088232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5"/>
          <p:cNvSpPr>
            <a:spLocks noChangeArrowheads="1"/>
          </p:cNvSpPr>
          <p:nvPr/>
        </p:nvSpPr>
        <p:spPr bwMode="auto">
          <a:xfrm>
            <a:off x="899592" y="375098"/>
            <a:ext cx="7632848" cy="83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sz="2400" b="1" dirty="0" smtClean="0">
                <a:latin typeface="+mj-lt"/>
              </a:rPr>
              <a:t>Макет примерной основной образовательной программы (</a:t>
            </a:r>
            <a:r>
              <a:rPr lang="ru-RU" sz="2000" b="1" dirty="0" smtClean="0">
                <a:latin typeface="+mj-lt"/>
              </a:rPr>
              <a:t>от 28.04.2016)</a:t>
            </a:r>
            <a:endParaRPr lang="ru-RU" sz="2000" b="1" dirty="0">
              <a:latin typeface="+mj-lt"/>
            </a:endParaRPr>
          </a:p>
        </p:txBody>
      </p:sp>
      <p:pic>
        <p:nvPicPr>
          <p:cNvPr id="18" name="Рисунок 17" descr="Макет ПООП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908720"/>
            <a:ext cx="3052816" cy="4320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 descr="Макет ПООП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55488" y="1340768"/>
            <a:ext cx="3052816" cy="4320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 descr="Макет ПООП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6888" y="1772816"/>
            <a:ext cx="3052816" cy="4320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Макет ПООП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10296" y="2060848"/>
            <a:ext cx="3052816" cy="4320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Группа 19"/>
          <p:cNvGrpSpPr/>
          <p:nvPr/>
        </p:nvGrpSpPr>
        <p:grpSpPr>
          <a:xfrm>
            <a:off x="988010" y="2348880"/>
            <a:ext cx="3052816" cy="4320000"/>
            <a:chOff x="988010" y="2348880"/>
            <a:chExt cx="3052816" cy="4320000"/>
          </a:xfrm>
        </p:grpSpPr>
        <p:pic>
          <p:nvPicPr>
            <p:cNvPr id="9" name="Рисунок 8" descr="Макет ПООП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8010" y="2348880"/>
              <a:ext cx="3052816" cy="4320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998792" y="6587155"/>
              <a:ext cx="2088232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5"/>
          <p:cNvSpPr>
            <a:spLocks noChangeArrowheads="1"/>
          </p:cNvSpPr>
          <p:nvPr/>
        </p:nvSpPr>
        <p:spPr bwMode="auto">
          <a:xfrm>
            <a:off x="755576" y="335079"/>
            <a:ext cx="7632848" cy="5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2800" b="1" dirty="0" smtClean="0">
                <a:latin typeface="+mj-lt"/>
              </a:rPr>
              <a:t>Сайт ФУМО МГТУ им. Н.Э. Баумана </a:t>
            </a:r>
            <a:endParaRPr lang="ru-RU" sz="2800" b="1" dirty="0">
              <a:latin typeface="+mj-lt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872000" y="940709"/>
            <a:ext cx="540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Прямоугольник 15"/>
          <p:cNvSpPr>
            <a:spLocks noChangeArrowheads="1"/>
          </p:cNvSpPr>
          <p:nvPr/>
        </p:nvSpPr>
        <p:spPr bwMode="auto">
          <a:xfrm>
            <a:off x="251520" y="1084725"/>
            <a:ext cx="8568952" cy="40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ФУМО по УГСН 24.00.00: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http://technical.bmstu.ru/24_00_00/index.html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" name="Рисунок 9" descr="Снимок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000" y="1556789"/>
            <a:ext cx="8280000" cy="5197853"/>
          </a:xfrm>
          <a:prstGeom prst="rect">
            <a:avLst/>
          </a:prstGeom>
        </p:spPr>
      </p:pic>
      <p:sp>
        <p:nvSpPr>
          <p:cNvPr id="11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5"/>
          <p:cNvSpPr>
            <a:spLocks noChangeArrowheads="1"/>
          </p:cNvSpPr>
          <p:nvPr/>
        </p:nvSpPr>
        <p:spPr bwMode="auto">
          <a:xfrm>
            <a:off x="755576" y="241534"/>
            <a:ext cx="7632848" cy="5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latin typeface="+mj-lt"/>
              </a:rPr>
              <a:t>Ракетостроение и космонавтика</a:t>
            </a:r>
            <a:endParaRPr lang="ru-RU" altLang="ru-RU" sz="2800" b="1" dirty="0">
              <a:latin typeface="+mj-lt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51520" y="1059057"/>
            <a:ext cx="3672408" cy="838835"/>
            <a:chOff x="0" y="72011"/>
            <a:chExt cx="3672408" cy="838835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72011"/>
              <a:ext cx="3672408" cy="83883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0" y="72011"/>
              <a:ext cx="3672408" cy="8388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93472" rIns="163576" bIns="9347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Направления  подготовки и специальности</a:t>
              </a:r>
              <a:endParaRPr lang="ru-RU" sz="2300" kern="12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932040" y="1052736"/>
            <a:ext cx="3960440" cy="845156"/>
            <a:chOff x="0" y="77711"/>
            <a:chExt cx="3672408" cy="845156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0" y="77711"/>
              <a:ext cx="3672408" cy="845156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0" y="77711"/>
              <a:ext cx="3672408" cy="845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93472" rIns="163576" bIns="9347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Высшие учебные заведения</a:t>
              </a:r>
              <a:endParaRPr lang="ru-RU" sz="2300" b="1" kern="1200" dirty="0"/>
            </a:p>
          </p:txBody>
        </p:sp>
      </p:grp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251520" y="1883287"/>
            <a:ext cx="3672408" cy="3312368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60000"/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pPr marL="263525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Ракетные комплексы и космонавтика (24.03.01 и 24.04.01)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Проектирование, производство и эксплуатация ракет и ракетно-космических комплексов (24.05.01)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4932040" y="1916831"/>
            <a:ext cx="3960440" cy="3816425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60000"/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pPr marL="263525" lvl="0" indent="-263525">
              <a:buFont typeface="Arial" pitchFamily="34" charset="0"/>
              <a:buChar char="•"/>
            </a:pPr>
            <a:r>
              <a:rPr lang="ru-RU" sz="1600" dirty="0"/>
              <a:t>Амурский государственный университет (</a:t>
            </a:r>
            <a:r>
              <a:rPr lang="ru-RU" sz="1600" dirty="0" err="1"/>
              <a:t>АмГУ</a:t>
            </a:r>
            <a:r>
              <a:rPr lang="ru-RU" sz="1600" dirty="0"/>
              <a:t>) (Благовещенск</a:t>
            </a:r>
            <a:r>
              <a:rPr lang="ru-RU" sz="1600" dirty="0" smtClean="0"/>
              <a:t>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600" dirty="0" smtClean="0"/>
              <a:t>Тульский </a:t>
            </a:r>
            <a:r>
              <a:rPr lang="ru-RU" sz="1600" dirty="0"/>
              <a:t>государственный университет (</a:t>
            </a:r>
            <a:r>
              <a:rPr lang="ru-RU" sz="1600" dirty="0" err="1"/>
              <a:t>ТулГУ</a:t>
            </a:r>
            <a:r>
              <a:rPr lang="ru-RU" sz="1600" dirty="0" smtClean="0"/>
              <a:t>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600" dirty="0" smtClean="0"/>
              <a:t>БГТУ «</a:t>
            </a:r>
            <a:r>
              <a:rPr lang="ru-RU" sz="1600" dirty="0" err="1" smtClean="0"/>
              <a:t>Военмех</a:t>
            </a:r>
            <a:r>
              <a:rPr lang="ru-RU" sz="1600" dirty="0" smtClean="0"/>
              <a:t>» им. </a:t>
            </a:r>
            <a:r>
              <a:rPr lang="ru-RU" sz="1600" dirty="0" err="1" smtClean="0"/>
              <a:t>Д.Ф.Устинова</a:t>
            </a:r>
            <a:r>
              <a:rPr lang="ru-RU" sz="1600" dirty="0" smtClean="0"/>
              <a:t> (Санкт-Петербург)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600" dirty="0" err="1"/>
              <a:t>ИжГТУ</a:t>
            </a:r>
            <a:r>
              <a:rPr lang="ru-RU" sz="1600" dirty="0"/>
              <a:t> им. М.Т. Калашникова (Ижевск</a:t>
            </a:r>
            <a:r>
              <a:rPr lang="ru-RU" sz="1600" dirty="0" smtClean="0"/>
              <a:t>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600" dirty="0" smtClean="0"/>
              <a:t>МАИ (НИУ)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 smtClean="0"/>
              <a:t>МГТУ им. Н.Э. Баумана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600" dirty="0" err="1"/>
              <a:t>ОмГТУ</a:t>
            </a:r>
            <a:r>
              <a:rPr lang="ru-RU" sz="1600" dirty="0"/>
              <a:t> (Омск</a:t>
            </a:r>
            <a:r>
              <a:rPr lang="ru-RU" sz="1600" dirty="0" smtClean="0"/>
              <a:t>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600" dirty="0" smtClean="0"/>
              <a:t>ОРКК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600" dirty="0"/>
              <a:t>ПАО «РКК «Энергия</a:t>
            </a:r>
            <a:r>
              <a:rPr lang="ru-RU" sz="1600" dirty="0" smtClean="0"/>
              <a:t>»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600" dirty="0" smtClean="0"/>
              <a:t>СГАУ (Самара)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600" dirty="0" err="1"/>
              <a:t>СибГАУ</a:t>
            </a:r>
            <a:r>
              <a:rPr lang="ru-RU" sz="1600" dirty="0"/>
              <a:t> (Красноярск</a:t>
            </a:r>
            <a:r>
              <a:rPr lang="ru-RU" sz="1600" dirty="0" smtClean="0"/>
              <a:t>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600" dirty="0" err="1" smtClean="0"/>
              <a:t>ЮУрГУ</a:t>
            </a:r>
            <a:r>
              <a:rPr lang="ru-RU" sz="1600" dirty="0" smtClean="0"/>
              <a:t> (Челябинск)</a:t>
            </a:r>
          </a:p>
          <a:p>
            <a:pPr marL="263525" lvl="0" indent="-263525">
              <a:buFont typeface="Arial" pitchFamily="34" charset="0"/>
              <a:buChar char="•"/>
            </a:pPr>
            <a:endParaRPr lang="ru-RU" sz="1600" dirty="0" smtClean="0"/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</a:pPr>
            <a:endParaRPr lang="ru-RU" dirty="0" smtClean="0"/>
          </a:p>
        </p:txBody>
      </p:sp>
      <p:sp>
        <p:nvSpPr>
          <p:cNvPr id="29" name="Стрелка влево 28"/>
          <p:cNvSpPr/>
          <p:nvPr/>
        </p:nvSpPr>
        <p:spPr>
          <a:xfrm>
            <a:off x="4183461" y="2315335"/>
            <a:ext cx="504056" cy="12241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9552" y="5556563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Кураторы:</a:t>
            </a:r>
          </a:p>
          <a:p>
            <a:pPr marL="1349375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д.т.н., профессор, чл.-корр. РАН О.М.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Алифанов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(МАИ (НИУ))</a:t>
            </a:r>
          </a:p>
          <a:p>
            <a:pPr marL="1349375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д.т.н., профессор С.В. Резник (МГТУ им. Н.Э. Баумана)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872000" y="764704"/>
            <a:ext cx="540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6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5"/>
          <p:cNvSpPr>
            <a:spLocks noChangeArrowheads="1"/>
          </p:cNvSpPr>
          <p:nvPr/>
        </p:nvSpPr>
        <p:spPr bwMode="auto">
          <a:xfrm>
            <a:off x="776189" y="44624"/>
            <a:ext cx="7632848" cy="5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latin typeface="+mj-lt"/>
              </a:rPr>
              <a:t>Ракетостроение и космонавтика</a:t>
            </a:r>
            <a:endParaRPr lang="ru-RU" altLang="ru-RU" sz="2800" b="1" dirty="0">
              <a:latin typeface="+mj-lt"/>
            </a:endParaRP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701040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611550"/>
              </p:ext>
            </p:extLst>
          </p:nvPr>
        </p:nvGraphicFramePr>
        <p:xfrm>
          <a:off x="251520" y="497793"/>
          <a:ext cx="8496945" cy="62319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9"/>
                <a:gridCol w="2232248"/>
                <a:gridCol w="2304255"/>
                <a:gridCol w="3528393"/>
              </a:tblGrid>
              <a:tr h="94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№ п/п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Фамилия Имя Отчество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ВУЗ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Должность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</a:tr>
              <a:tr h="452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Алиев Али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Вейсович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ИжГТУ им. М.Т. Калашникова (Ижевск)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Декан факультета "Математика и естественные науки", заведующий кафедрой "Ракетная техника"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</a:tr>
              <a:tr h="362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Алифанов</a:t>
                      </a:r>
                      <a:r>
                        <a:rPr lang="ru-RU" sz="1000" dirty="0">
                          <a:effectLst/>
                        </a:rPr>
                        <a:t> Олег Михайлович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МАИ (НИУ)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Зав. каф. «Космические системы и ракетостроение»,      </a:t>
                      </a:r>
                      <a:r>
                        <a:rPr lang="ru-RU" sz="1000" dirty="0" err="1">
                          <a:effectLst/>
                        </a:rPr>
                        <a:t>чл-корр</a:t>
                      </a:r>
                      <a:r>
                        <a:rPr lang="ru-RU" sz="1000" dirty="0">
                          <a:effectLst/>
                        </a:rPr>
                        <a:t> РАН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</a:tr>
              <a:tr h="362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Басова Вера Петровна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ОРКК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Руководитель направления по проектам в сфере образования ОРКК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</a:tr>
              <a:tr h="362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Бородавкин</a:t>
                      </a:r>
                      <a:r>
                        <a:rPr lang="ru-RU" sz="1000" dirty="0">
                          <a:effectLst/>
                        </a:rPr>
                        <a:t> Вячеслав Александрович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БГТУ «</a:t>
                      </a:r>
                      <a:r>
                        <a:rPr lang="ru-RU" sz="1000" dirty="0" err="1">
                          <a:effectLst/>
                        </a:rPr>
                        <a:t>Военмех</a:t>
                      </a:r>
                      <a:r>
                        <a:rPr lang="ru-RU" sz="1000" dirty="0">
                          <a:effectLst/>
                        </a:rPr>
                        <a:t>» им. Д.Ф Устинова (Санкт-Петербург)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Первый проректор - проректор по образовательной деятельности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</a:tr>
              <a:tr h="273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Ветров Вячеслав Васильевич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Тульский государственный университет (</a:t>
                      </a:r>
                      <a:r>
                        <a:rPr lang="ru-RU" sz="1000" dirty="0" err="1">
                          <a:effectLst/>
                        </a:rPr>
                        <a:t>ТулГУ</a:t>
                      </a:r>
                      <a:r>
                        <a:rPr lang="ru-RU" sz="1000" dirty="0">
                          <a:effectLst/>
                        </a:rPr>
                        <a:t>)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Профессор каф. "Ракетное вооружение"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</a:tr>
              <a:tr h="362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Губерт Александр Викторович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ИжГТУ</a:t>
                      </a:r>
                      <a:r>
                        <a:rPr lang="ru-RU" sz="1000" dirty="0">
                          <a:effectLst/>
                        </a:rPr>
                        <a:t> им. М.Т. Калашникова (Ижевск)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Начальник отдела образовательных коммуникаций, доцент каф. "Ракетная техника"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</a:tr>
              <a:tr h="273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Гузева Татьяна Александровна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МГТУ им. Н.Э. Баумана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Начальник Управления образовательных стандартов и программ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</a:tr>
              <a:tr h="362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Ерыгин Юрий Владимирович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СибГАУ</a:t>
                      </a:r>
                      <a:r>
                        <a:rPr lang="ru-RU" sz="1000" dirty="0">
                          <a:effectLst/>
                        </a:rPr>
                        <a:t> (Красноярск)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Первый проректор – проректор по образовательной деятельности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</a:tr>
              <a:tr h="273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Ишков Сергей Алексеевич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СГАУ (Самара)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Директор института ракетно-космической техники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</a:tr>
              <a:tr h="362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Козырь Аркадий Валентинович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Амурский государственный университет (</a:t>
                      </a:r>
                      <a:r>
                        <a:rPr lang="ru-RU" sz="1000" dirty="0" err="1">
                          <a:effectLst/>
                        </a:rPr>
                        <a:t>АмГУ</a:t>
                      </a:r>
                      <a:r>
                        <a:rPr lang="ru-RU" sz="1000" dirty="0">
                          <a:effectLst/>
                        </a:rPr>
                        <a:t>) (Благовещенск)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Декан Инженерно-физического факультета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</a:tr>
              <a:tr h="183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Левко Валерий Анатольевич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СибГАУ</a:t>
                      </a:r>
                      <a:r>
                        <a:rPr lang="ru-RU" sz="1000" dirty="0">
                          <a:effectLst/>
                        </a:rPr>
                        <a:t> (Красноярск)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Директор института космической техники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</a:tr>
              <a:tr h="362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Резник Сергей Васильевич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МГТУ им. Н.Э. Баумана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Зав. каф.СМ13 "Ракетно-космические композитные конструкции"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</a:tr>
              <a:tr h="452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Сафонов Евгений Владимирович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ЮУрГУ (НИУ) (Челябинск)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Декан Аэрокосмического факультета, зав. каф. Двигатели летательных аппаратов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</a:tr>
              <a:tr h="362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Тарасов Владимир Алексеевич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МГТУ им. Н.Э. Баумана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Проф. каф.СМ12 «Технология ракетно-космического машиностроения»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</a:tr>
              <a:tr h="183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Туркин Игорь Константинович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МАИ (НИУ)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Зав. каф. «Авиационно-ракетные системы»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</a:tr>
              <a:tr h="452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Чернявский Александр Григорьевич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РКК «Энергия»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Председатель правления Технологической платформы "Легкие и надежные конструкции"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</a:tr>
              <a:tr h="273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Чугунков Владимир Васильевич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МГТУ им. Н.Э. Баумана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Зам. зав. каф.СМ8 "Стартовые ракетные комплексы"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</a:tr>
              <a:tr h="183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Штриплинг Лев Оттович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ОмГТУ (Омск)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Проректор по учебно-методической работе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6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5"/>
          <p:cNvSpPr>
            <a:spLocks noChangeArrowheads="1"/>
          </p:cNvSpPr>
          <p:nvPr/>
        </p:nvSpPr>
        <p:spPr bwMode="auto">
          <a:xfrm>
            <a:off x="2051720" y="241534"/>
            <a:ext cx="5256213" cy="5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latin typeface="+mj-lt"/>
              </a:rPr>
              <a:t>Системы управления</a:t>
            </a:r>
            <a:endParaRPr lang="ru-RU" altLang="ru-RU" sz="2800" b="1" dirty="0">
              <a:latin typeface="+mj-lt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11560" y="1059057"/>
            <a:ext cx="3672408" cy="838835"/>
            <a:chOff x="0" y="72011"/>
            <a:chExt cx="3672408" cy="838835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72011"/>
              <a:ext cx="3672408" cy="83883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0" y="72011"/>
              <a:ext cx="3672408" cy="8388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93472" rIns="163576" bIns="9347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Направления  подготовки и специальности</a:t>
              </a:r>
              <a:endParaRPr lang="ru-RU" sz="2300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932039" y="1052736"/>
            <a:ext cx="3744821" cy="845156"/>
            <a:chOff x="0" y="77711"/>
            <a:chExt cx="3672408" cy="84515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77711"/>
              <a:ext cx="3672408" cy="845156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0" y="77711"/>
              <a:ext cx="3672408" cy="845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93472" rIns="163576" bIns="9347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Высшие учебные заведения</a:t>
              </a:r>
              <a:endParaRPr lang="ru-RU" sz="2300" b="1" kern="1200" dirty="0"/>
            </a:p>
          </p:txBody>
        </p:sp>
      </p:grp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611560" y="1916832"/>
            <a:ext cx="3672408" cy="2808312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60000"/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pPr marL="263525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Системы управления движением и навигация (24.03.02 и 24.04.02)</a:t>
            </a:r>
          </a:p>
          <a:p>
            <a:pPr marL="263525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Системы управления ЛА (24.05.06)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4932040" y="1916832"/>
            <a:ext cx="3754760" cy="3528392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60000"/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pPr marL="263525" lvl="0" indent="-263525">
              <a:buFont typeface="Arial" pitchFamily="34" charset="0"/>
              <a:buChar char="•"/>
            </a:pPr>
            <a:r>
              <a:rPr lang="ru-RU" sz="2200" dirty="0"/>
              <a:t>БГТУ «</a:t>
            </a:r>
            <a:r>
              <a:rPr lang="ru-RU" sz="2200" dirty="0" err="1"/>
              <a:t>Военмех</a:t>
            </a:r>
            <a:r>
              <a:rPr lang="ru-RU" sz="2200" dirty="0"/>
              <a:t>» им. Д.Ф </a:t>
            </a:r>
            <a:r>
              <a:rPr lang="ru-RU" sz="2200" dirty="0" smtClean="0"/>
              <a:t>Устинова (</a:t>
            </a:r>
            <a:r>
              <a:rPr lang="ru-RU" sz="2200" dirty="0"/>
              <a:t>Санкт-Петербург</a:t>
            </a:r>
            <a:r>
              <a:rPr lang="ru-RU" sz="2200" dirty="0" smtClean="0"/>
              <a:t>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2200" dirty="0"/>
              <a:t>ГУАП (Санкт-Петербург</a:t>
            </a:r>
            <a:r>
              <a:rPr lang="ru-RU" sz="2200" dirty="0" smtClean="0"/>
              <a:t>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2200" dirty="0" smtClean="0"/>
              <a:t>МАИ </a:t>
            </a:r>
            <a:r>
              <a:rPr lang="ru-RU" sz="2200" dirty="0"/>
              <a:t>(НИУ</a:t>
            </a:r>
            <a:r>
              <a:rPr lang="ru-RU" sz="2200" dirty="0" smtClean="0"/>
              <a:t>)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МГТУ им. Н.Э. Баумана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МФТИ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2200" dirty="0"/>
              <a:t>НПЦАП им. </a:t>
            </a:r>
            <a:r>
              <a:rPr lang="ru-RU" sz="2200" dirty="0" smtClean="0"/>
              <a:t>Пилюгина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2200" dirty="0" smtClean="0"/>
              <a:t>СГАУ </a:t>
            </a:r>
            <a:r>
              <a:rPr lang="ru-RU" sz="2200" dirty="0"/>
              <a:t>(Самара</a:t>
            </a:r>
            <a:r>
              <a:rPr lang="ru-RU" sz="2200" dirty="0" smtClean="0"/>
              <a:t>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2200" dirty="0"/>
              <a:t>Тульский государственный университет (</a:t>
            </a:r>
            <a:r>
              <a:rPr lang="ru-RU" sz="2200" dirty="0" err="1"/>
              <a:t>ТулГУ</a:t>
            </a:r>
            <a:r>
              <a:rPr lang="ru-RU" sz="2200" dirty="0"/>
              <a:t>)</a:t>
            </a:r>
          </a:p>
          <a:p>
            <a:pPr marL="263525" lvl="0" indent="-263525">
              <a:buFont typeface="Arial" pitchFamily="34" charset="0"/>
              <a:buChar char="•"/>
            </a:pPr>
            <a:endParaRPr lang="ru-RU" sz="2200" dirty="0" smtClean="0"/>
          </a:p>
        </p:txBody>
      </p:sp>
      <p:sp>
        <p:nvSpPr>
          <p:cNvPr id="22" name="Стрелка влево 21"/>
          <p:cNvSpPr/>
          <p:nvPr/>
        </p:nvSpPr>
        <p:spPr>
          <a:xfrm>
            <a:off x="4355976" y="2348880"/>
            <a:ext cx="504056" cy="12241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87524" y="559043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Кураторы:</a:t>
            </a:r>
          </a:p>
          <a:p>
            <a:pPr marL="1349375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к.т.н., доцент Ю.Г. Следков  (МАИ (НИУ))</a:t>
            </a:r>
          </a:p>
          <a:p>
            <a:pPr marL="1349375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д.т.н., профессор, академик РАН Е.А.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Микрин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(МГТУ им. Н.Э. Баумана)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872000" y="764704"/>
            <a:ext cx="540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41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5"/>
          <p:cNvSpPr>
            <a:spLocks noChangeArrowheads="1"/>
          </p:cNvSpPr>
          <p:nvPr/>
        </p:nvSpPr>
        <p:spPr bwMode="auto">
          <a:xfrm>
            <a:off x="2051720" y="47570"/>
            <a:ext cx="5256213" cy="5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latin typeface="+mj-lt"/>
              </a:rPr>
              <a:t>Системы управления</a:t>
            </a:r>
            <a:endParaRPr lang="ru-RU" altLang="ru-RU" sz="2800" b="1" dirty="0">
              <a:latin typeface="+mj-lt"/>
            </a:endParaRP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701040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702836"/>
              </p:ext>
            </p:extLst>
          </p:nvPr>
        </p:nvGraphicFramePr>
        <p:xfrm>
          <a:off x="323528" y="556854"/>
          <a:ext cx="8496944" cy="61141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9137"/>
                <a:gridCol w="2620938"/>
                <a:gridCol w="2207104"/>
                <a:gridCol w="2789765"/>
              </a:tblGrid>
              <a:tr h="191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№ п/п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Фамилия Имя Отчество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ВУЗ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Должность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</a:tr>
              <a:tr h="568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Бородавкин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Вячеслав Александрович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БГТУ «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Военмех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» им. Д.Ф Устинова (Санкт-Петербург)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Первый проректор - проректор по образовательной деятельности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</a:tr>
              <a:tr h="572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Бусурин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Владимир Игоревич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МАИ (НИУ)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Зам. зав. каф. «Системы автоматического и интеллектуального управления»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</a:tr>
              <a:tr h="572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Горячев Олег Владимирович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Тульский государственный университет 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ТулГУ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Зав. каф."Системы автоматического управления"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</a:tr>
              <a:tr h="415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Ишков Сергей Алексеевич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СГАУ (Самара)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Директор института ракетно-космической техники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</a:tr>
              <a:tr h="765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Микрин Евгений Анатольевич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МГТУ им. Н.Э. Баумана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Заведующий кафедрой ИУ-1 "Системы автоматического </a:t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управления", Генеральный конструктор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ПАО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РКК «Энергия» им. С.П. Королева, академик РАН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</a:tr>
              <a:tr h="572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Негодяев Сергей Серафимович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МФТИ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Декан факультета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аэрофизики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 и космических исследований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</a:tr>
              <a:tr h="313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Румянцев Геннадий Николаевич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НПЦАП им. Пилюгина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Зам. Генерального конструктора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</a:tr>
              <a:tr h="572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Следков Юрий Германович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МАИ (НИУ)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Декан факультета «Системы управления, информатика и электроэнергетика»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</a:tr>
              <a:tr h="574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Фетисов Владимир Андреевич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ГУАП (Санкт-Петербург)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Директор института аэрокосмических приборов и систем. Заведующий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каф.Системного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анализа и логистики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</a:tr>
              <a:tr h="572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Фомичев Алексей Викторович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МГТУ им. Н.Э. Баумана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Доцент каф. ИУ-1 "Системы автоматического </a:t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управления"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61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5"/>
          <p:cNvSpPr>
            <a:spLocks noChangeArrowheads="1"/>
          </p:cNvSpPr>
          <p:nvPr/>
        </p:nvSpPr>
        <p:spPr bwMode="auto">
          <a:xfrm>
            <a:off x="827584" y="188640"/>
            <a:ext cx="7344816" cy="83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2400" b="1" dirty="0" smtClean="0">
                <a:latin typeface="+mj-lt"/>
              </a:rPr>
              <a:t>Федеральное УМО</a:t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«Авиационная и ракетно-космическая техника»</a:t>
            </a:r>
            <a:endParaRPr lang="ru-RU" altLang="ru-RU" sz="2400" b="1" dirty="0">
              <a:latin typeface="+mj-lt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550985530"/>
              </p:ext>
            </p:extLst>
          </p:nvPr>
        </p:nvGraphicFramePr>
        <p:xfrm>
          <a:off x="467544" y="1347129"/>
          <a:ext cx="8352928" cy="5439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1872000" y="1124744"/>
            <a:ext cx="540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4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5"/>
          <p:cNvSpPr>
            <a:spLocks noChangeArrowheads="1"/>
          </p:cNvSpPr>
          <p:nvPr/>
        </p:nvSpPr>
        <p:spPr bwMode="auto">
          <a:xfrm>
            <a:off x="462372" y="220629"/>
            <a:ext cx="8219256" cy="5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+mj-lt"/>
              </a:rPr>
              <a:t>Аэродинамика, баллистика и управление полетом</a:t>
            </a:r>
            <a:endParaRPr lang="ru-RU" altLang="ru-RU" sz="2800" b="1" dirty="0">
              <a:latin typeface="+mj-lt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11560" y="1059057"/>
            <a:ext cx="3672408" cy="838835"/>
            <a:chOff x="0" y="72011"/>
            <a:chExt cx="3672408" cy="83883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72011"/>
              <a:ext cx="3672408" cy="83883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0" y="72011"/>
              <a:ext cx="3672408" cy="8388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93472" rIns="163576" bIns="9347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Направления  подготовки и специальности</a:t>
              </a:r>
              <a:endParaRPr lang="ru-RU" sz="2300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932040" y="1052736"/>
            <a:ext cx="3672408" cy="845156"/>
            <a:chOff x="0" y="77711"/>
            <a:chExt cx="3672408" cy="84515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77711"/>
              <a:ext cx="3672408" cy="845156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0" y="77711"/>
              <a:ext cx="3672408" cy="845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93472" rIns="163576" bIns="9347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Высшие учебные заведения</a:t>
              </a:r>
              <a:endParaRPr lang="ru-RU" sz="2300" b="1" kern="1200" dirty="0"/>
            </a:p>
          </p:txBody>
        </p:sp>
      </p:grp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11560" y="1916832"/>
            <a:ext cx="3672408" cy="2808312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60000"/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pPr marL="263525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Баллистика и аэродинамика (24.03.03 и 24.04.03)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2200" dirty="0"/>
              <a:t>Навигационно-баллистическое обеспечение применения космической </a:t>
            </a:r>
            <a:r>
              <a:rPr lang="ru-RU" sz="2200" dirty="0" smtClean="0"/>
              <a:t>техники (</a:t>
            </a:r>
            <a:r>
              <a:rPr lang="ru-RU" sz="2200" dirty="0"/>
              <a:t>24.05.05</a:t>
            </a:r>
            <a:r>
              <a:rPr lang="ru-RU" sz="2200" dirty="0" smtClean="0"/>
              <a:t>)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4932040" y="1916832"/>
            <a:ext cx="3672408" cy="2520280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60000"/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pPr marL="263525" lvl="0" indent="-263525">
              <a:buFont typeface="Arial" pitchFamily="34" charset="0"/>
              <a:buChar char="•"/>
            </a:pPr>
            <a:r>
              <a:rPr lang="ru-RU" sz="2200" dirty="0"/>
              <a:t>БГТУ «</a:t>
            </a:r>
            <a:r>
              <a:rPr lang="ru-RU" sz="2200" dirty="0" err="1"/>
              <a:t>Военмех</a:t>
            </a:r>
            <a:r>
              <a:rPr lang="ru-RU" sz="2200" dirty="0"/>
              <a:t>» им. Д.Ф Устинова (Санкт-Петербург</a:t>
            </a:r>
            <a:r>
              <a:rPr lang="ru-RU" sz="2200" dirty="0" smtClean="0"/>
              <a:t>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2200" dirty="0" smtClean="0"/>
              <a:t>МАИ </a:t>
            </a:r>
            <a:r>
              <a:rPr lang="ru-RU" sz="2200" dirty="0"/>
              <a:t>(НИУ)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МГТУ им. Н.Э. Баумана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НГТУ (Новосибирск)</a:t>
            </a:r>
            <a:endParaRPr lang="ru-RU" sz="2200" dirty="0"/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МФТИ</a:t>
            </a:r>
          </a:p>
        </p:txBody>
      </p:sp>
      <p:sp>
        <p:nvSpPr>
          <p:cNvPr id="17" name="Стрелка влево 16"/>
          <p:cNvSpPr/>
          <p:nvPr/>
        </p:nvSpPr>
        <p:spPr>
          <a:xfrm>
            <a:off x="4355976" y="2348880"/>
            <a:ext cx="504056" cy="12241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79512" y="5445224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Кураторы:</a:t>
            </a:r>
          </a:p>
          <a:p>
            <a:pPr marL="1349375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д.т.н., профессор А.В. Ефремов (МАИ (НИУ))</a:t>
            </a:r>
          </a:p>
          <a:p>
            <a:pPr marL="1349375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д.т.н., профессор, чл.-корр. РАН  В.А. Соловьев (МГТУ им. Н.Э. Баумана)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872000" y="764704"/>
            <a:ext cx="540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69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5"/>
          <p:cNvSpPr>
            <a:spLocks noChangeArrowheads="1"/>
          </p:cNvSpPr>
          <p:nvPr/>
        </p:nvSpPr>
        <p:spPr bwMode="auto">
          <a:xfrm>
            <a:off x="462372" y="220629"/>
            <a:ext cx="8219256" cy="5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+mj-lt"/>
              </a:rPr>
              <a:t>Аэродинамика, баллистика и управление полетом</a:t>
            </a:r>
            <a:endParaRPr lang="ru-RU" altLang="ru-RU" sz="2800" b="1" dirty="0">
              <a:latin typeface="+mj-lt"/>
            </a:endParaRP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245697"/>
              </p:ext>
            </p:extLst>
          </p:nvPr>
        </p:nvGraphicFramePr>
        <p:xfrm>
          <a:off x="462371" y="764555"/>
          <a:ext cx="8238225" cy="5922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6287"/>
                <a:gridCol w="2410783"/>
                <a:gridCol w="2171106"/>
                <a:gridCol w="3150049"/>
              </a:tblGrid>
              <a:tr h="194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№ п/п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Фамилия Имя Отчество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ВУЗ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Должность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</a:tr>
              <a:tr h="742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Бородавкин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Вячеслав Александрович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БГТУ «Военмех» им. Д.Ф Устинова (Санкт-Петербург)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Первый проректор - проректор по образовательной деятельности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</a:tr>
              <a:tr h="6525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Вышинский Виктор Викторович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МФТИ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Зав.каф."Прикладной механики и информатики"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</a:tr>
              <a:tr h="746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Ефремов Александр Викторович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МАИ (НИУ)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Декан факультета «Авиационная техника», зав. каф. «Динамика и управление ЛА»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</a:tr>
              <a:tr h="665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Зубцов Дмитрий Александрович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МФТИ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Проректор по учебной и методической работе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</a:tr>
              <a:tr h="562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Луценко Александр Юрьевич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МГТУ им. Н.Э. Баумана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Доцент каф. СМ3 "Динамика и управление полетом ракет и космических аппаратов"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</a:tr>
              <a:tr h="661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Саленко Сергей Дмитриевич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НГТУ (Новосибирск)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Декан ф-та ЛА, зав. каф.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Аэрогидродинамики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</a:tr>
              <a:tr h="994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Соловьев Владимир Алексеевич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МГТУ им. Н.Э. Баумана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Зав. каф. СМ3 "Динамика и управление полетом ракет и космических аппаратов", первый заместитель генерального конструктора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ПАО «РКК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«Энергия», 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чл-корр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РАН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7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5"/>
          <p:cNvSpPr>
            <a:spLocks noChangeArrowheads="1"/>
          </p:cNvSpPr>
          <p:nvPr/>
        </p:nvSpPr>
        <p:spPr bwMode="auto">
          <a:xfrm>
            <a:off x="2087724" y="175155"/>
            <a:ext cx="4968552" cy="5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latin typeface="+mj-lt"/>
              </a:rPr>
              <a:t>Авиастроение</a:t>
            </a:r>
            <a:endParaRPr lang="ru-RU" altLang="ru-RU" sz="2800" b="1" dirty="0">
              <a:latin typeface="+mj-lt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305653" y="908720"/>
            <a:ext cx="3384376" cy="838835"/>
            <a:chOff x="0" y="72011"/>
            <a:chExt cx="3672408" cy="838835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72011"/>
              <a:ext cx="3672408" cy="83883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0" y="72011"/>
              <a:ext cx="3672408" cy="8388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93472" rIns="163576" bIns="9347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Направления  подготовки и специальности</a:t>
              </a:r>
              <a:endParaRPr lang="ru-RU" sz="2300" kern="1200" dirty="0"/>
            </a:p>
          </p:txBody>
        </p:sp>
      </p:grpSp>
      <p:grpSp>
        <p:nvGrpSpPr>
          <p:cNvPr id="4" name="Группа 16"/>
          <p:cNvGrpSpPr/>
          <p:nvPr/>
        </p:nvGrpSpPr>
        <p:grpSpPr>
          <a:xfrm>
            <a:off x="4769895" y="908720"/>
            <a:ext cx="4104455" cy="845156"/>
            <a:chOff x="0" y="77711"/>
            <a:chExt cx="3672408" cy="84515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77711"/>
              <a:ext cx="3672408" cy="845156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0" y="77711"/>
              <a:ext cx="3672408" cy="845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93472" rIns="163576" bIns="9347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Высшие учебные заведения</a:t>
              </a:r>
              <a:endParaRPr lang="ru-RU" sz="2300" b="1" kern="1200" dirty="0"/>
            </a:p>
          </p:txBody>
        </p:sp>
      </p:grp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305653" y="1745793"/>
            <a:ext cx="3384376" cy="2808312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60000"/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pPr marL="263525" indent="-263525">
              <a:buFont typeface="Arial" pitchFamily="34" charset="0"/>
              <a:buChar char="•"/>
            </a:pPr>
            <a:r>
              <a:rPr lang="ru-RU" sz="2200" dirty="0"/>
              <a:t>Авиастроение </a:t>
            </a:r>
            <a:r>
              <a:rPr lang="ru-RU" sz="2200" dirty="0" smtClean="0"/>
              <a:t>(24.03.04 и 24.04.04)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2200" dirty="0" err="1"/>
              <a:t>Самолето</a:t>
            </a:r>
            <a:r>
              <a:rPr lang="ru-RU" sz="2200" dirty="0"/>
              <a:t>- </a:t>
            </a:r>
            <a:r>
              <a:rPr lang="ru-RU" sz="2200" dirty="0" smtClean="0"/>
              <a:t>вертолетостроение (</a:t>
            </a:r>
            <a:r>
              <a:rPr lang="ru-RU" sz="2200" dirty="0"/>
              <a:t>24.05.07</a:t>
            </a:r>
            <a:r>
              <a:rPr lang="ru-RU" sz="2200" dirty="0" smtClean="0"/>
              <a:t>)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4769894" y="1709324"/>
            <a:ext cx="4104456" cy="4023932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60000"/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pPr marL="263525" lvl="0" indent="-263525">
              <a:buFont typeface="Arial" pitchFamily="34" charset="0"/>
              <a:buChar char="•"/>
            </a:pPr>
            <a:r>
              <a:rPr lang="ru-RU" sz="1900" dirty="0" smtClean="0"/>
              <a:t>ВГТУ </a:t>
            </a:r>
            <a:r>
              <a:rPr lang="ru-RU" sz="1900" dirty="0"/>
              <a:t>(Воронеж</a:t>
            </a:r>
            <a:r>
              <a:rPr lang="ru-RU" sz="1900" dirty="0" smtClean="0"/>
              <a:t>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900" dirty="0" err="1" smtClean="0"/>
              <a:t>ИрНИТУ</a:t>
            </a:r>
            <a:r>
              <a:rPr lang="ru-RU" sz="1900" dirty="0" smtClean="0"/>
              <a:t> </a:t>
            </a:r>
            <a:r>
              <a:rPr lang="ru-RU" sz="1900" dirty="0"/>
              <a:t>(Иркутск</a:t>
            </a:r>
            <a:r>
              <a:rPr lang="ru-RU" sz="1900" dirty="0" smtClean="0"/>
              <a:t>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900" dirty="0" err="1"/>
              <a:t>КмАГТУ</a:t>
            </a:r>
            <a:r>
              <a:rPr lang="ru-RU" sz="1900" dirty="0"/>
              <a:t> (Комсомольск-на-Амуре</a:t>
            </a:r>
            <a:r>
              <a:rPr lang="ru-RU" sz="1900" dirty="0" smtClean="0"/>
              <a:t>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900" dirty="0" smtClean="0"/>
              <a:t>МАИ </a:t>
            </a:r>
            <a:r>
              <a:rPr lang="ru-RU" sz="1900" dirty="0"/>
              <a:t>(НИУ</a:t>
            </a:r>
            <a:r>
              <a:rPr lang="ru-RU" sz="1900" dirty="0" smtClean="0"/>
              <a:t>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900" dirty="0"/>
              <a:t>НГТУ (Новосибирск</a:t>
            </a:r>
            <a:r>
              <a:rPr lang="ru-RU" sz="1900" dirty="0" smtClean="0"/>
              <a:t>)</a:t>
            </a:r>
            <a:endParaRPr lang="ru-RU" sz="1900" dirty="0"/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900" dirty="0"/>
              <a:t>НГТУ им. Р.Е. Алексеева (Нижний Новгород</a:t>
            </a:r>
            <a:r>
              <a:rPr lang="ru-RU" sz="1900" dirty="0" smtClean="0"/>
              <a:t>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900" dirty="0" smtClean="0"/>
              <a:t>РГАТУ им. </a:t>
            </a:r>
            <a:r>
              <a:rPr lang="ru-RU" sz="2000" dirty="0" err="1"/>
              <a:t>П.А.</a:t>
            </a:r>
            <a:r>
              <a:rPr lang="ru-RU" sz="1900" dirty="0" err="1" smtClean="0"/>
              <a:t>Соловьева</a:t>
            </a:r>
            <a:r>
              <a:rPr lang="ru-RU" sz="1900" dirty="0" smtClean="0"/>
              <a:t> </a:t>
            </a:r>
            <a:r>
              <a:rPr lang="ru-RU" sz="1900" dirty="0"/>
              <a:t>(Рыбинск)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900" dirty="0"/>
              <a:t>СГАУ (Самара)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900" dirty="0"/>
              <a:t>УГТУ (Ульяновск)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900" dirty="0"/>
              <a:t>УГУ (Ульяновск)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900" dirty="0" err="1"/>
              <a:t>ЮУрГУ</a:t>
            </a:r>
            <a:r>
              <a:rPr lang="ru-RU" sz="1900" dirty="0"/>
              <a:t> (Челябинск</a:t>
            </a:r>
            <a:r>
              <a:rPr lang="ru-RU" sz="1900" dirty="0" smtClean="0"/>
              <a:t>)</a:t>
            </a:r>
            <a:endParaRPr lang="ru-RU" sz="1900" dirty="0"/>
          </a:p>
          <a:p>
            <a:pPr marL="263525" lvl="0" indent="-263525"/>
            <a:endParaRPr lang="ru-RU" sz="2200" dirty="0"/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ru-RU" dirty="0" smtClean="0"/>
          </a:p>
        </p:txBody>
      </p:sp>
      <p:sp>
        <p:nvSpPr>
          <p:cNvPr id="22" name="Стрелка влево 21"/>
          <p:cNvSpPr/>
          <p:nvPr/>
        </p:nvSpPr>
        <p:spPr>
          <a:xfrm>
            <a:off x="3959932" y="2344482"/>
            <a:ext cx="504056" cy="12241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11560" y="5798145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Кураторы:</a:t>
            </a:r>
          </a:p>
          <a:p>
            <a:pPr marL="1349375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д.т.н., профессор А.В. Ефремов (МАИ (НИУ))</a:t>
            </a:r>
          </a:p>
          <a:p>
            <a:pPr marL="1349375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к.т.н., профессор Ю.М.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Игнаткин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(МАИ (НИУ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))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Прямоугольник 7"/>
          <p:cNvSpPr>
            <a:spLocks noChangeArrowheads="1"/>
          </p:cNvSpPr>
          <p:nvPr/>
        </p:nvSpPr>
        <p:spPr bwMode="auto">
          <a:xfrm>
            <a:off x="8643966" y="214290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24</a:t>
            </a:r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872000" y="692696"/>
            <a:ext cx="540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22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8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5"/>
          <p:cNvSpPr>
            <a:spLocks noChangeArrowheads="1"/>
          </p:cNvSpPr>
          <p:nvPr/>
        </p:nvSpPr>
        <p:spPr bwMode="auto">
          <a:xfrm>
            <a:off x="2118347" y="1761"/>
            <a:ext cx="4968552" cy="5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latin typeface="+mj-lt"/>
              </a:rPr>
              <a:t>Авиастроение</a:t>
            </a:r>
            <a:endParaRPr lang="ru-RU" altLang="ru-RU" sz="2800" b="1" dirty="0">
              <a:latin typeface="+mj-lt"/>
            </a:endParaRP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69969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23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989504"/>
              </p:ext>
            </p:extLst>
          </p:nvPr>
        </p:nvGraphicFramePr>
        <p:xfrm>
          <a:off x="251520" y="492649"/>
          <a:ext cx="8496943" cy="63272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5739"/>
                <a:gridCol w="2106080"/>
                <a:gridCol w="1815587"/>
                <a:gridCol w="4139537"/>
              </a:tblGrid>
              <a:tr h="102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№ п/п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Фамилия Имя Отчество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ВУЗ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Должность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</a:tr>
              <a:tr h="491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Ампилогов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Алексей Юрьевич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ПАО «Корпорация «Иркут»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Начальник бригады квалификации материалов отдела разработки алгоритмов и программ Отделения прочности КБ инженерного центра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</a:tr>
              <a:tr h="394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Бутылин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Владимир Иванович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ПАО «Компания Сухой»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Заместитель начальника научно-исследовательского отделения «ОКБ Сухого»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</a:tr>
              <a:tr h="394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Гусев Игорь Николаевич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ИрНИТУ (Иркутск)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Зав. каф. самолетостроения и эксплуатации авиационной техники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</a:tr>
              <a:tr h="271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Еленев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Валерий Дмитриевич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СГАУ (Самара)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Директор института авиационной техники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</a:tr>
              <a:tr h="296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Ефремов Александр Викторович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МАИ (НИУ)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Декан факультета «Авиационная техника», зав. каф. «Динамика и управление ЛА» 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</a:tr>
              <a:tr h="302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Игнаткин Юрий Михайлович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МАИ (НИУ)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Зав. каф. «Проектирование вертолетов»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</a:tr>
              <a:tr h="296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Камакин Владимир Алексеевич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РГАТУ </a:t>
                      </a:r>
                      <a:r>
                        <a:rPr lang="ru-RU" sz="1000" dirty="0" smtClean="0"/>
                        <a:t>им. </a:t>
                      </a:r>
                      <a:r>
                        <a:rPr lang="ru-RU" sz="1000" dirty="0" err="1" smtClean="0"/>
                        <a:t>П.А.Соловьева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Рыбинск)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Проректор по формированию контингента и заочному обучению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</a:tr>
              <a:tr h="354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Корольков Владимир Иванович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ВГТУ (Воронеж)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Зав. каф. "Самолетостроение"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</a:tr>
              <a:tr h="307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Оболенский Юрий Геннадьевич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АО РСК «МиГ»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Начальник отделения дистанционных и автоматических систем управления инженерного центра "ОКБ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им.А.И.Микояна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"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</a:tr>
              <a:tr h="409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Рыжаков Станислав Геннадьевич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УГУ (Ульяновск)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Проф. каф. "Цифровые технологии авиационного производства", зам. главного конструктора, директор УФКБ ПАО «Туполев»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</a:tr>
              <a:tr h="204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Саленко Сергей Дмитриевич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НГТУ (Новосибирск)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Декан ф-та ЛА, зав. каф.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Аэрогидродинамики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</a:tr>
              <a:tr h="394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Сафонов Евгений Владимирович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ЮУрГУ (НИУ) (Челябинск)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Декан Аэрокосмического факультета, зав. каф. Двигатели летательных аппаратов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</a:tr>
              <a:tr h="491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Суренский Евгений Аркадьевич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ПАО «Корпорация «Иркут»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Начальник бригады конечно-элементного моделирования отдела разработки алгоритмов и программ Отделения прочности КБ инженерного центра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</a:tr>
              <a:tr h="233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Федоров Александр Александрович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УГТУ (Ульяновск)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Заведующий кафедрой «Самолётостроение»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</a:tr>
              <a:tr h="199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Феоктистов Сергей Иванович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КмАГТУ (Комсомольск-на-Амуре)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Декан самолетостроительного ф-та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</a:tr>
              <a:tr h="433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Хрунков Сергей Николаевич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НГТУ им. Р.Е. Алексеева (Нижний Новгород)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Зам.директора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Института транспортных систем НГТУ им. Р.Е. Алексеева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</a:tr>
              <a:tr h="307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Шабалкин Дмитрий Юрьевич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УГУ (Ульяновск)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Зам. директора Центра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компетенций»Авиационные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технологии и авиационная мобильность»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31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5"/>
          <p:cNvSpPr>
            <a:spLocks noChangeArrowheads="1"/>
          </p:cNvSpPr>
          <p:nvPr/>
        </p:nvSpPr>
        <p:spPr bwMode="auto">
          <a:xfrm>
            <a:off x="2087724" y="116632"/>
            <a:ext cx="4968552" cy="5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latin typeface="+mj-lt"/>
              </a:rPr>
              <a:t>Двигателестроение</a:t>
            </a:r>
            <a:endParaRPr lang="ru-RU" altLang="ru-RU" sz="2800" b="1" dirty="0">
              <a:latin typeface="+mj-lt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305653" y="853176"/>
            <a:ext cx="3384376" cy="838835"/>
            <a:chOff x="0" y="72011"/>
            <a:chExt cx="3672408" cy="838835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72011"/>
              <a:ext cx="3672408" cy="83883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0" y="72011"/>
              <a:ext cx="3672408" cy="8388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93472" rIns="163576" bIns="9347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Направления  подготовки и специальности</a:t>
              </a:r>
              <a:endParaRPr lang="ru-RU" sz="2300" kern="1200" dirty="0"/>
            </a:p>
          </p:txBody>
        </p:sp>
      </p:grpSp>
      <p:grpSp>
        <p:nvGrpSpPr>
          <p:cNvPr id="4" name="Группа 16"/>
          <p:cNvGrpSpPr/>
          <p:nvPr/>
        </p:nvGrpSpPr>
        <p:grpSpPr>
          <a:xfrm>
            <a:off x="4769895" y="853176"/>
            <a:ext cx="4104455" cy="845156"/>
            <a:chOff x="0" y="77711"/>
            <a:chExt cx="3672408" cy="84515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77711"/>
              <a:ext cx="3672408" cy="845156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0" y="77711"/>
              <a:ext cx="3672408" cy="845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93472" rIns="163576" bIns="9347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Высшие учебные заведения</a:t>
              </a:r>
              <a:endParaRPr lang="ru-RU" sz="2300" b="1" kern="1200" dirty="0"/>
            </a:p>
          </p:txBody>
        </p:sp>
      </p:grp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305653" y="1690249"/>
            <a:ext cx="3384376" cy="2808312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60000"/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pPr marL="263525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Двигатели ЛА (24.03.05 и 24.04.05)</a:t>
            </a:r>
          </a:p>
          <a:p>
            <a:pPr marL="263525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Проектирование авиационных и ракетных двигателей (24.05.02)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4769894" y="1709323"/>
            <a:ext cx="4104456" cy="3951926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60000"/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500" dirty="0" smtClean="0"/>
              <a:t>Академия им. Можайского (Санкт-Петербург)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500" dirty="0" smtClean="0"/>
              <a:t>ВГТУ (Воронеж)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500" dirty="0" smtClean="0"/>
              <a:t>КНИТУ им. А.Н.Туполева (Казань)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500" dirty="0" smtClean="0"/>
              <a:t>МАИ (НИУ)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500" dirty="0" smtClean="0"/>
              <a:t>МГТУ им. Н.Э. Баумана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500" dirty="0"/>
              <a:t>Тульский государственный университет (</a:t>
            </a:r>
            <a:r>
              <a:rPr lang="ru-RU" sz="1500" dirty="0" err="1"/>
              <a:t>ТулГУ</a:t>
            </a:r>
            <a:r>
              <a:rPr lang="ru-RU" sz="1500" dirty="0" smtClean="0"/>
              <a:t>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500" dirty="0" smtClean="0"/>
              <a:t>ПНИПУ </a:t>
            </a:r>
            <a:r>
              <a:rPr lang="ru-RU" sz="1500" dirty="0"/>
              <a:t>(Пермь</a:t>
            </a:r>
            <a:r>
              <a:rPr lang="ru-RU" sz="1500" dirty="0" smtClean="0"/>
              <a:t>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500" dirty="0" err="1"/>
              <a:t>ОмГТУ</a:t>
            </a:r>
            <a:r>
              <a:rPr lang="ru-RU" sz="1500" dirty="0"/>
              <a:t> (Омск</a:t>
            </a:r>
            <a:r>
              <a:rPr lang="ru-RU" sz="1500" dirty="0" smtClean="0"/>
              <a:t>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500" dirty="0"/>
              <a:t>НГТУ им. Р.Е. Алексеева (Нижний Новгород</a:t>
            </a:r>
            <a:r>
              <a:rPr lang="ru-RU" sz="1500" dirty="0" smtClean="0"/>
              <a:t>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500" dirty="0"/>
              <a:t>УГУ (Ульяновск)</a:t>
            </a:r>
            <a:endParaRPr lang="ru-RU" sz="1500" dirty="0" smtClean="0"/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500" dirty="0" err="1"/>
              <a:t>КмАГТУ</a:t>
            </a:r>
            <a:r>
              <a:rPr lang="ru-RU" sz="1500" dirty="0"/>
              <a:t> (Комсомольск-на-Амуре)</a:t>
            </a:r>
            <a:endParaRPr lang="ru-RU" sz="1500" dirty="0" smtClean="0"/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500" dirty="0" smtClean="0"/>
              <a:t>РГАТУ им. П.А. Соловьева (Рыбинск)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500" dirty="0" smtClean="0"/>
              <a:t>СГАУ им. С.П. Королева (Самара)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500" dirty="0" smtClean="0"/>
              <a:t>УГАТУ (Уфа)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500" dirty="0" err="1" smtClean="0"/>
              <a:t>ЮУрГУ</a:t>
            </a:r>
            <a:r>
              <a:rPr lang="ru-RU" sz="1500" dirty="0" smtClean="0"/>
              <a:t> (Челябинск</a:t>
            </a:r>
            <a:r>
              <a:rPr lang="ru-RU" sz="1500" dirty="0" smtClean="0"/>
              <a:t>)</a:t>
            </a:r>
            <a:endParaRPr lang="ru-RU" sz="1500" dirty="0" smtClean="0"/>
          </a:p>
        </p:txBody>
      </p:sp>
      <p:sp>
        <p:nvSpPr>
          <p:cNvPr id="22" name="Стрелка влево 21"/>
          <p:cNvSpPr/>
          <p:nvPr/>
        </p:nvSpPr>
        <p:spPr>
          <a:xfrm>
            <a:off x="3959932" y="2344482"/>
            <a:ext cx="504056" cy="12241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11560" y="5730698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Кураторы:</a:t>
            </a:r>
          </a:p>
          <a:p>
            <a:pPr marL="1349375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д.т.н., профессор А.Б.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Агульник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(МАИ (НИУ))</a:t>
            </a:r>
          </a:p>
          <a:p>
            <a:pPr marL="1349375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д.т.н., профессор Д.А. Ягодников (МГТУ им. Н.Э. Баумана)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872000" y="692696"/>
            <a:ext cx="540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24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5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5"/>
          <p:cNvSpPr>
            <a:spLocks noChangeArrowheads="1"/>
          </p:cNvSpPr>
          <p:nvPr/>
        </p:nvSpPr>
        <p:spPr bwMode="auto">
          <a:xfrm>
            <a:off x="2087724" y="44624"/>
            <a:ext cx="4968552" cy="5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latin typeface="+mj-lt"/>
              </a:rPr>
              <a:t>Двигателестроение</a:t>
            </a:r>
            <a:endParaRPr lang="ru-RU" altLang="ru-RU" sz="2800" b="1" dirty="0">
              <a:latin typeface="+mj-lt"/>
            </a:endParaRP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701040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908133"/>
              </p:ext>
            </p:extLst>
          </p:nvPr>
        </p:nvGraphicFramePr>
        <p:xfrm>
          <a:off x="179512" y="567794"/>
          <a:ext cx="8568954" cy="6322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53"/>
                <a:gridCol w="2448272"/>
                <a:gridCol w="2592288"/>
                <a:gridCol w="3060341"/>
              </a:tblGrid>
              <a:tr h="90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Фамилия Имя Отчество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ВУЗ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Должность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</a:tr>
              <a:tr h="26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Агульник</a:t>
                      </a:r>
                      <a:r>
                        <a:rPr lang="ru-RU" sz="1100" dirty="0">
                          <a:effectLst/>
                        </a:rPr>
                        <a:t> Алексей Борисович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МАИ (НИУ)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Декан ф-та Двигатели летательных аппаратов, зав. каф. «Теория ВРД»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</a:tr>
              <a:tr h="264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Бульбович</a:t>
                      </a:r>
                      <a:r>
                        <a:rPr lang="ru-RU" sz="1100" dirty="0">
                          <a:effectLst/>
                        </a:rPr>
                        <a:t> Роман Васильевич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ПНИПУ (Пермь)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Декан аэрокосмического факультета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</a:tr>
              <a:tr h="347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Глебов Геннадий Александрович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КНИТУ им.А.Н.Туполева (Казань)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Проректор по учебной работе, проф. каф. «Ракетные двигатели и энергетические установки»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</a:tr>
              <a:tr h="2393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Грибакин</a:t>
                      </a:r>
                      <a:r>
                        <a:rPr lang="ru-RU" sz="1100" dirty="0">
                          <a:effectLst/>
                        </a:rPr>
                        <a:t> Владимир Александрович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Академия им. Можайского (Санкт-Петербург)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Проф. каф. «Конструкции ракет-носителей и ракетных двигателей»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</a:tr>
              <a:tr h="270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Дроздов Игорь Геннадьевич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ВГТУ (Воронеж)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Директор ин-та машиностроения и аэрокосмической техники ВГТУ, зам. зав. каф. «Ракетные двигатели»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</a:tr>
              <a:tr h="266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Ермаков Александр Иванович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СГАУ (Самара)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Директор института двигателей и энергетических установок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</a:tr>
              <a:tr h="261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Жук Александр Игоревич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УГАТУ (Уфа)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Доцент кафедры «Авиационные двигатели»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</a:tr>
              <a:tr h="312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Камакин Владимир Алексеевич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РГАТУ </a:t>
                      </a:r>
                      <a:r>
                        <a:rPr lang="ru-RU" sz="1100" dirty="0" smtClean="0">
                          <a:effectLst/>
                        </a:rPr>
                        <a:t>им. </a:t>
                      </a:r>
                      <a:r>
                        <a:rPr lang="ru-RU" sz="1100" dirty="0" err="1" smtClean="0">
                          <a:effectLst/>
                        </a:rPr>
                        <a:t>П.А.Соловьева</a:t>
                      </a:r>
                      <a:r>
                        <a:rPr lang="ru-RU" sz="1100" dirty="0" smtClean="0">
                          <a:effectLst/>
                        </a:rPr>
                        <a:t> (</a:t>
                      </a:r>
                      <a:r>
                        <a:rPr lang="ru-RU" sz="1100" dirty="0">
                          <a:effectLst/>
                        </a:rPr>
                        <a:t>Рыбинск)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Проректор по формированию контингента и заочному обучению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</a:tr>
              <a:tr h="261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Левочкин Петр Сергеевич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ОАО “НПО </a:t>
                      </a:r>
                      <a:r>
                        <a:rPr lang="ru-RU" sz="1100" dirty="0" err="1">
                          <a:effectLst/>
                        </a:rPr>
                        <a:t>Энергомаш</a:t>
                      </a:r>
                      <a:r>
                        <a:rPr lang="ru-RU" sz="1100" dirty="0">
                          <a:effectLst/>
                        </a:rPr>
                        <a:t> им. акад. В.П. Глушко”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Зам. Главного конструктора по науке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</a:tr>
              <a:tr h="347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Никитин Виктор Александрович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Тульский государственный университет (</a:t>
                      </a:r>
                      <a:r>
                        <a:rPr lang="ru-RU" sz="1100" dirty="0" err="1">
                          <a:effectLst/>
                        </a:rPr>
                        <a:t>ТулГУ</a:t>
                      </a:r>
                      <a:r>
                        <a:rPr lang="ru-RU" sz="11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Зам. зав. каф. "Ракетное вооружение"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</a:tr>
              <a:tr h="180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Равикович Юрий Александрович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МАИ (НИУ)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Проректор по научной работе, зав. каф. «Конструкция и проектирование двигателей»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</a:tr>
              <a:tr h="188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Штриплинг Лев Оттович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ОмГТУ (Омск)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Проректор по учебно-методической работе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</a:tr>
              <a:tr h="191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Ягодников Дмитрий Анатольевич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МГТУ им. Н.Э. Баумана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Зав. каф. Э1 "Ракетные двигатели"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</a:tr>
              <a:tr h="205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Яковлев Алексей Борисович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ОмГТУ (Омск)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Зав. каф. «Авиа- и ракетостроение»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</a:tr>
              <a:tr h="175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Феоктистов Сергей Иванович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КмАГТУ (Комсомольск-на-Амуре)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Декан самолетостроительного ф-та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</a:tr>
              <a:tr h="38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Хрунков Сергей Николаевич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НГТУ им. Р.Е. Алексеева (Нижний Новгород)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Зам.директора</a:t>
                      </a:r>
                      <a:r>
                        <a:rPr lang="ru-RU" sz="1100" dirty="0">
                          <a:effectLst/>
                        </a:rPr>
                        <a:t> Института транспортных систем НГТУ им. Р.Е. Алексеева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</a:tr>
              <a:tr h="270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Шабалкин Дмитрий Юрьевич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УГУ (Ульяновск)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Зам. директора Центра </a:t>
                      </a:r>
                      <a:r>
                        <a:rPr lang="ru-RU" sz="1100" dirty="0" err="1">
                          <a:effectLst/>
                        </a:rPr>
                        <a:t>компетенций»Авиационные</a:t>
                      </a:r>
                      <a:r>
                        <a:rPr lang="ru-RU" sz="1100" dirty="0">
                          <a:effectLst/>
                        </a:rPr>
                        <a:t> технологии и авиационная мобильность»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445" marR="2944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5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5"/>
          <p:cNvSpPr>
            <a:spLocks noChangeArrowheads="1"/>
          </p:cNvSpPr>
          <p:nvPr/>
        </p:nvSpPr>
        <p:spPr bwMode="auto">
          <a:xfrm>
            <a:off x="287710" y="276642"/>
            <a:ext cx="8568581" cy="5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latin typeface="+mj-lt"/>
              </a:rPr>
              <a:t>Испытание ЛА</a:t>
            </a:r>
            <a:endParaRPr lang="ru-RU" altLang="ru-RU" sz="2800" b="1" dirty="0">
              <a:latin typeface="+mj-lt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611560" y="1059057"/>
            <a:ext cx="3672408" cy="838835"/>
            <a:chOff x="0" y="72011"/>
            <a:chExt cx="3672408" cy="838835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72011"/>
              <a:ext cx="3672408" cy="83883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0" y="72011"/>
              <a:ext cx="3672408" cy="8388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93472" rIns="163576" bIns="9347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Направления  подготовки и специальности</a:t>
              </a:r>
              <a:endParaRPr lang="ru-RU" sz="2300" kern="1200" dirty="0"/>
            </a:p>
          </p:txBody>
        </p:sp>
      </p:grpSp>
      <p:grpSp>
        <p:nvGrpSpPr>
          <p:cNvPr id="4" name="Группа 16"/>
          <p:cNvGrpSpPr/>
          <p:nvPr/>
        </p:nvGrpSpPr>
        <p:grpSpPr>
          <a:xfrm>
            <a:off x="4932040" y="1052736"/>
            <a:ext cx="3672408" cy="845156"/>
            <a:chOff x="0" y="77711"/>
            <a:chExt cx="3672408" cy="84515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77711"/>
              <a:ext cx="3672408" cy="845156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0" y="77711"/>
              <a:ext cx="3672408" cy="845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93472" rIns="163576" bIns="9347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Высшие учебные заведения</a:t>
              </a:r>
              <a:endParaRPr lang="ru-RU" sz="2300" b="1" kern="1200" dirty="0"/>
            </a:p>
          </p:txBody>
        </p:sp>
      </p:grp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611560" y="1916832"/>
            <a:ext cx="3672408" cy="2808312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60000"/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pPr marL="263525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Испытание летательных аппаратов (24.05.03)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4932040" y="1916832"/>
            <a:ext cx="3672408" cy="2808312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60000"/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МАИ (НИУ)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МГТУ им. Н.Э. Баумана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МФТИ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РГАТУ им. П.А. Соловьева (Рыбинск)</a:t>
            </a:r>
          </a:p>
        </p:txBody>
      </p:sp>
      <p:sp>
        <p:nvSpPr>
          <p:cNvPr id="22" name="Стрелка влево 21"/>
          <p:cNvSpPr/>
          <p:nvPr/>
        </p:nvSpPr>
        <p:spPr>
          <a:xfrm>
            <a:off x="4355976" y="2348880"/>
            <a:ext cx="504056" cy="12241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9552" y="544522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Куратор: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1349375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д.т.н., профессор В.В. Родченко (МАИ (НИУ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))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872000" y="836712"/>
            <a:ext cx="540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26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2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5"/>
          <p:cNvSpPr>
            <a:spLocks noChangeArrowheads="1"/>
          </p:cNvSpPr>
          <p:nvPr/>
        </p:nvSpPr>
        <p:spPr bwMode="auto">
          <a:xfrm>
            <a:off x="1686115" y="276642"/>
            <a:ext cx="6300514" cy="5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latin typeface="+mj-lt"/>
              </a:rPr>
              <a:t>Испытание ЛА</a:t>
            </a:r>
            <a:endParaRPr lang="ru-RU" altLang="ru-RU" sz="2800" b="1" dirty="0">
              <a:latin typeface="+mj-lt"/>
            </a:endParaRP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27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843553"/>
              </p:ext>
            </p:extLst>
          </p:nvPr>
        </p:nvGraphicFramePr>
        <p:xfrm>
          <a:off x="457200" y="1196750"/>
          <a:ext cx="8229600" cy="47525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1475"/>
                <a:gridCol w="2538474"/>
                <a:gridCol w="2137662"/>
                <a:gridCol w="2701989"/>
              </a:tblGrid>
              <a:tr h="354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№ п/п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Фамилия Имя Отчество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ВУЗ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Должность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1" marR="59551" marT="0" marB="0" anchor="ctr"/>
                </a:tc>
              </a:tr>
              <a:tr h="1053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Вышинский Виктор Викторович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МФТИ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Зав.каф."Прикладной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механики и информатики"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1" marR="59551" marT="0" marB="0" anchor="ctr"/>
                </a:tc>
              </a:tr>
              <a:tr h="1038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Камакин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Владимир Алексеевич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РГАТУ им Соловьева (Рыбинск)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Проректор по формированию контингента и заочному обучению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1" marR="59551" marT="0" marB="0" anchor="ctr"/>
                </a:tc>
              </a:tr>
              <a:tr h="1365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Резник Сергей Васильевич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МГТУ им. Н.Э. Баумана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Зав. каф.СМ13 "Ракетно-космические композитные конструкции"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1" marR="59551" marT="0" marB="0" anchor="ctr"/>
                </a:tc>
              </a:tr>
              <a:tr h="940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Родченко Владимир Викторович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МАИ (НИУ)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Проф. каф. «Управление эксплуатацией ракетно-космических систем»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1" marR="5955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03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5"/>
          <p:cNvSpPr>
            <a:spLocks noChangeArrowheads="1"/>
          </p:cNvSpPr>
          <p:nvPr/>
        </p:nvSpPr>
        <p:spPr bwMode="auto">
          <a:xfrm>
            <a:off x="287710" y="276642"/>
            <a:ext cx="8568581" cy="5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latin typeface="+mj-lt"/>
              </a:rPr>
              <a:t>Интегрированные </a:t>
            </a:r>
            <a:r>
              <a:rPr lang="ru-RU" altLang="ru-RU" sz="2800" b="1" dirty="0" smtClean="0">
                <a:latin typeface="+mj-lt"/>
              </a:rPr>
              <a:t>системы ЛА</a:t>
            </a:r>
            <a:endParaRPr lang="ru-RU" altLang="ru-RU" sz="2800" b="1" dirty="0">
              <a:latin typeface="+mj-lt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611560" y="1059057"/>
            <a:ext cx="3672408" cy="838835"/>
            <a:chOff x="0" y="72011"/>
            <a:chExt cx="3672408" cy="838835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72011"/>
              <a:ext cx="3672408" cy="83883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0" y="72011"/>
              <a:ext cx="3672408" cy="8388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93472" rIns="163576" bIns="9347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Направления  подготовки и специальности</a:t>
              </a:r>
              <a:endParaRPr lang="ru-RU" sz="2300" kern="1200" dirty="0"/>
            </a:p>
          </p:txBody>
        </p:sp>
      </p:grpSp>
      <p:grpSp>
        <p:nvGrpSpPr>
          <p:cNvPr id="4" name="Группа 16"/>
          <p:cNvGrpSpPr/>
          <p:nvPr/>
        </p:nvGrpSpPr>
        <p:grpSpPr>
          <a:xfrm>
            <a:off x="4932040" y="1052736"/>
            <a:ext cx="3672408" cy="845156"/>
            <a:chOff x="0" y="77711"/>
            <a:chExt cx="3672408" cy="84515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77711"/>
              <a:ext cx="3672408" cy="845156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0" y="77711"/>
              <a:ext cx="3672408" cy="845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93472" rIns="163576" bIns="9347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Высшие учебные заведения</a:t>
              </a:r>
              <a:endParaRPr lang="ru-RU" sz="2300" b="1" kern="1200" dirty="0"/>
            </a:p>
          </p:txBody>
        </p:sp>
      </p:grp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611560" y="1916832"/>
            <a:ext cx="3672408" cy="2808312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60000"/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pPr marL="263525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Интегрированные системы ЛА (24.05.05)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4932040" y="1916832"/>
            <a:ext cx="3672408" cy="2808312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60000"/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pPr marL="263525" indent="-263525">
              <a:buFont typeface="Arial" pitchFamily="34" charset="0"/>
              <a:buChar char="•"/>
            </a:pPr>
            <a:r>
              <a:rPr lang="ru-RU" sz="2200" dirty="0"/>
              <a:t>ВУНЦ ВВС </a:t>
            </a:r>
            <a:r>
              <a:rPr lang="ru-RU" sz="2200" dirty="0" smtClean="0"/>
              <a:t>«ВВА </a:t>
            </a:r>
            <a:r>
              <a:rPr lang="ru-RU" sz="2200" dirty="0"/>
              <a:t>им. </a:t>
            </a:r>
            <a:r>
              <a:rPr lang="ru-RU" sz="2200" dirty="0" smtClean="0"/>
              <a:t>проф</a:t>
            </a:r>
            <a:r>
              <a:rPr lang="ru-RU" sz="2200" dirty="0"/>
              <a:t>. Н.Е</a:t>
            </a:r>
            <a:r>
              <a:rPr lang="ru-RU" sz="2200" dirty="0" smtClean="0"/>
              <a:t>. Жуковского </a:t>
            </a:r>
            <a:r>
              <a:rPr lang="ru-RU" sz="2200" dirty="0"/>
              <a:t>и </a:t>
            </a:r>
            <a:r>
              <a:rPr lang="ru-RU" sz="2200" dirty="0" err="1" smtClean="0"/>
              <a:t>Ю.А.Гагарина</a:t>
            </a:r>
            <a:r>
              <a:rPr lang="ru-RU" sz="2200" dirty="0" smtClean="0"/>
              <a:t>»</a:t>
            </a:r>
            <a:endParaRPr lang="ru-RU" sz="2200" dirty="0" smtClean="0"/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МАИ (НИУ)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МФТИ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РГАТУ им. П.А. Соловьева (Рыбинск)</a:t>
            </a:r>
          </a:p>
        </p:txBody>
      </p:sp>
      <p:sp>
        <p:nvSpPr>
          <p:cNvPr id="22" name="Стрелка влево 21"/>
          <p:cNvSpPr/>
          <p:nvPr/>
        </p:nvSpPr>
        <p:spPr>
          <a:xfrm>
            <a:off x="4355976" y="2348880"/>
            <a:ext cx="504056" cy="12241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9552" y="544522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Куратор: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1349375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к.т.н., доцент К.М. Тихонов (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МАИ (НИУ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))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872000" y="836712"/>
            <a:ext cx="540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28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8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5"/>
          <p:cNvSpPr>
            <a:spLocks noChangeArrowheads="1"/>
          </p:cNvSpPr>
          <p:nvPr/>
        </p:nvSpPr>
        <p:spPr bwMode="auto">
          <a:xfrm>
            <a:off x="1654034" y="116632"/>
            <a:ext cx="6300514" cy="5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latin typeface="+mj-lt"/>
              </a:rPr>
              <a:t>Интегрированные </a:t>
            </a:r>
            <a:r>
              <a:rPr lang="ru-RU" altLang="ru-RU" sz="2800" b="1" dirty="0" smtClean="0">
                <a:latin typeface="+mj-lt"/>
              </a:rPr>
              <a:t>системы ЛА</a:t>
            </a:r>
            <a:endParaRPr lang="ru-RU" altLang="ru-RU" sz="2800" b="1" dirty="0">
              <a:latin typeface="+mj-lt"/>
            </a:endParaRP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29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190233"/>
              </p:ext>
            </p:extLst>
          </p:nvPr>
        </p:nvGraphicFramePr>
        <p:xfrm>
          <a:off x="467544" y="761842"/>
          <a:ext cx="8229599" cy="5746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80"/>
                <a:gridCol w="2669868"/>
                <a:gridCol w="2010652"/>
                <a:gridCol w="2828999"/>
              </a:tblGrid>
              <a:tr h="219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№ п/п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Фамилия Имя Отчество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ВУЗ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Должность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</a:tr>
              <a:tr h="650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Вышинский Виктор Викторович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МФТИ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Зав.каф."Прикладной механики и информатики"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</a:tr>
              <a:tr h="836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Камакин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Владимир Алексеевич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РГАТУ им Соловьева (Рыбинск)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Проректор по формированию контингента и заочному обучению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</a:tr>
              <a:tr h="657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Козорез Дмитрий Александрович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МАИ (НИУ)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Проректор по учебной работе, доцент каф. «Информационно-управляющие комплексы ЛА»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</a:tr>
              <a:tr h="118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Подкопаев Александр Владимирович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ВУНЦ ВВС "ВВА им. Проф.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Н.Е.Жуковского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и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Ю.А.Гагарина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"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Начальник каф.эксплуатации комплексов авиационного вооружения и прицельных систем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</a:tr>
              <a:tr h="843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Сазонов Владимир Михайлович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ВУНЦ ВВС "ВВА им. Проф.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Н.Е.Жуковского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и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Ю.А.Гагарина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"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Зам. начальника ф-та авиационного вооружения - начальник учебной части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</a:tr>
              <a:tr h="708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Тихонов Константин Михайлович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МАИ (НИУ)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Декан факультета «Робототехнические и интеллектуальные системы»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11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820947"/>
              </p:ext>
            </p:extLst>
          </p:nvPr>
        </p:nvGraphicFramePr>
        <p:xfrm>
          <a:off x="4776000" y="1109664"/>
          <a:ext cx="3960000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66527250"/>
              </p:ext>
            </p:extLst>
          </p:nvPr>
        </p:nvGraphicFramePr>
        <p:xfrm>
          <a:off x="408000" y="1109664"/>
          <a:ext cx="3960000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737476" y="188640"/>
            <a:ext cx="5688632" cy="920464"/>
            <a:chOff x="130261" y="1391"/>
            <a:chExt cx="3683447" cy="1208496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30261" y="1391"/>
              <a:ext cx="3683447" cy="1208496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165657" y="36787"/>
              <a:ext cx="3612655" cy="11377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/>
              <a:r>
                <a:rPr lang="ru-RU" sz="2400" b="1" dirty="0" smtClean="0"/>
                <a:t>НМС объединения по ракетно-космическому направлению</a:t>
              </a:r>
              <a:endParaRPr lang="ru-RU" sz="2400" b="1" dirty="0"/>
            </a:p>
          </p:txBody>
        </p:sp>
      </p:grpSp>
      <p:cxnSp>
        <p:nvCxnSpPr>
          <p:cNvPr id="4" name="Прямая со стрелкой 3"/>
          <p:cNvCxnSpPr/>
          <p:nvPr/>
        </p:nvCxnSpPr>
        <p:spPr>
          <a:xfrm flipV="1">
            <a:off x="4211960" y="2981312"/>
            <a:ext cx="1440160" cy="36004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11960" y="4349464"/>
            <a:ext cx="1440160" cy="1224136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211960" y="4565488"/>
            <a:ext cx="1440160" cy="115212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6920" y="628956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Председатель НМС: д.т.н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., профессор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С.В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Резник (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МГТУ им. Н.Э.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Баумана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)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87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 bwMode="auto">
          <a:xfrm>
            <a:off x="457200" y="213285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9" tIns="45695" rIns="91389" bIns="45695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Спасибо за внимание!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05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03668962"/>
              </p:ext>
            </p:extLst>
          </p:nvPr>
        </p:nvGraphicFramePr>
        <p:xfrm>
          <a:off x="4788024" y="1154807"/>
          <a:ext cx="39600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610809761"/>
              </p:ext>
            </p:extLst>
          </p:nvPr>
        </p:nvGraphicFramePr>
        <p:xfrm>
          <a:off x="408000" y="1083359"/>
          <a:ext cx="3960000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726873" y="146695"/>
            <a:ext cx="5688632" cy="920464"/>
            <a:chOff x="130261" y="1391"/>
            <a:chExt cx="3683447" cy="1208496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30261" y="1391"/>
              <a:ext cx="3683447" cy="12084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165657" y="36787"/>
              <a:ext cx="3612655" cy="11377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НМС объединения по авиационному направлению</a:t>
              </a:r>
              <a:endParaRPr lang="ru-RU" altLang="ru-RU" sz="2400" b="1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  <p:cxnSp>
        <p:nvCxnSpPr>
          <p:cNvPr id="5" name="Прямая со стрелкой 4"/>
          <p:cNvCxnSpPr/>
          <p:nvPr/>
        </p:nvCxnSpPr>
        <p:spPr>
          <a:xfrm flipV="1">
            <a:off x="4355976" y="3243039"/>
            <a:ext cx="1224136" cy="187220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355976" y="3675087"/>
            <a:ext cx="1224136" cy="223224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920" y="628956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Председатель НМС: к.ф.н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доцент А.Ю. Сидоров (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МАИ (НИУ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))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319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кругленный прямоугольник 33"/>
          <p:cNvSpPr/>
          <p:nvPr/>
        </p:nvSpPr>
        <p:spPr>
          <a:xfrm>
            <a:off x="2264024" y="772735"/>
            <a:ext cx="6577642" cy="907017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39" tIns="20569" rIns="41139" bIns="20569" anchor="ctr"/>
          <a:lstStyle/>
          <a:p>
            <a:pPr algn="ctr"/>
            <a:r>
              <a:rPr lang="ru-RU" sz="1600" b="1" dirty="0"/>
              <a:t>Примерный план работ </a:t>
            </a:r>
            <a:r>
              <a:rPr lang="ru-RU" sz="1600" b="1" dirty="0" smtClean="0"/>
              <a:t>по </a:t>
            </a:r>
            <a:r>
              <a:rPr lang="ru-RU" sz="1600" b="1" dirty="0"/>
              <a:t>разработке и утверждению ФГОС 3++, разработке </a:t>
            </a:r>
            <a:r>
              <a:rPr lang="ru-RU" sz="1600" b="1" dirty="0" smtClean="0"/>
              <a:t>ПООП (Соболев А.Б., г. Пушкин, 24.03.16)</a:t>
            </a:r>
            <a:endParaRPr lang="ru-RU" altLang="ru-RU" sz="1600" b="1" i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75658" y="3749935"/>
            <a:ext cx="1889209" cy="572159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41076" tIns="20537" rIns="41076" bIns="20537" anchor="ctr"/>
          <a:lstStyle/>
          <a:p>
            <a:pPr algn="ctr" defTabSz="455701">
              <a:defRPr/>
            </a:pPr>
            <a:r>
              <a:rPr lang="ru-RU" sz="2000" b="1" kern="0" dirty="0">
                <a:solidFill>
                  <a:schemeClr val="bg1"/>
                </a:solidFill>
                <a:latin typeface="Calibri"/>
              </a:rPr>
              <a:t>01 октября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244655" y="3668953"/>
            <a:ext cx="4143769" cy="653142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41076" tIns="20537" rIns="41076" bIns="20537" anchor="ctr"/>
          <a:lstStyle/>
          <a:p>
            <a:pPr algn="ctr" defTabSz="455701">
              <a:defRPr/>
            </a:pPr>
            <a:r>
              <a:rPr lang="ru-RU" sz="1600" dirty="0">
                <a:solidFill>
                  <a:schemeClr val="bg1"/>
                </a:solidFill>
              </a:rPr>
              <a:t>Разработаны ФГОС ВО 3++, </a:t>
            </a:r>
          </a:p>
          <a:p>
            <a:pPr algn="ctr" defTabSz="455701">
              <a:defRPr/>
            </a:pPr>
            <a:r>
              <a:rPr lang="ru-RU" sz="1600" dirty="0">
                <a:solidFill>
                  <a:schemeClr val="bg1"/>
                </a:solidFill>
              </a:rPr>
              <a:t>основные элементы ПООП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59632" y="4523993"/>
            <a:ext cx="2376264" cy="57184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41076" tIns="20537" rIns="41076" bIns="20537" anchor="ctr"/>
          <a:lstStyle/>
          <a:p>
            <a:pPr algn="ctr" defTabSz="455701">
              <a:defRPr/>
            </a:pPr>
            <a:r>
              <a:rPr lang="ru-RU" sz="2000" b="1" kern="0" dirty="0">
                <a:solidFill>
                  <a:schemeClr val="bg1"/>
                </a:solidFill>
                <a:latin typeface="Calibri"/>
              </a:rPr>
              <a:t>Октябрь - декабрь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67680" y="4441330"/>
            <a:ext cx="4120744" cy="737172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41076" tIns="20537" rIns="41076" bIns="20537" anchor="ctr"/>
          <a:lstStyle/>
          <a:p>
            <a:pPr algn="ctr" defTabSz="455701">
              <a:defRPr/>
            </a:pPr>
            <a:r>
              <a:rPr lang="ru-RU" sz="1600" dirty="0">
                <a:solidFill>
                  <a:schemeClr val="bg1"/>
                </a:solidFill>
              </a:rPr>
              <a:t>Проведено общественное обсуждение ФГОС ВО, рассмотрены на</a:t>
            </a:r>
          </a:p>
          <a:p>
            <a:pPr algn="ctr" defTabSz="455701">
              <a:defRPr/>
            </a:pPr>
            <a:r>
              <a:rPr lang="ru-RU" sz="1600" dirty="0">
                <a:solidFill>
                  <a:schemeClr val="bg1"/>
                </a:solidFill>
              </a:rPr>
              <a:t>Совете по ФГОС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42539" y="6149661"/>
            <a:ext cx="1878208" cy="572161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41076" tIns="20537" rIns="41076" bIns="20537" anchor="ctr"/>
          <a:lstStyle/>
          <a:p>
            <a:pPr algn="ctr" defTabSz="455701">
              <a:defRPr/>
            </a:pPr>
            <a:r>
              <a:rPr lang="ru-RU" sz="2000" b="1" kern="0" dirty="0">
                <a:solidFill>
                  <a:schemeClr val="bg1"/>
                </a:solidFill>
                <a:latin typeface="Calibri"/>
              </a:rPr>
              <a:t>01 июля 2017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79549" y="6149661"/>
            <a:ext cx="4108875" cy="653142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41076" tIns="20537" rIns="41076" bIns="20537" anchor="ctr"/>
          <a:lstStyle/>
          <a:p>
            <a:pPr algn="ctr" defTabSz="455701">
              <a:defRPr/>
            </a:pPr>
            <a:r>
              <a:rPr lang="ru-RU" sz="1600" dirty="0">
                <a:solidFill>
                  <a:schemeClr val="bg1"/>
                </a:solidFill>
              </a:rPr>
              <a:t>Зарегистрированы Минюстом России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59632" y="5329371"/>
            <a:ext cx="2376263" cy="57189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41076" tIns="20537" rIns="41076" bIns="20537" anchor="ctr"/>
          <a:lstStyle/>
          <a:p>
            <a:pPr algn="ctr" defTabSz="455701">
              <a:defRPr/>
            </a:pPr>
            <a:r>
              <a:rPr lang="ru-RU" sz="2000" b="1" kern="0" dirty="0">
                <a:solidFill>
                  <a:schemeClr val="bg1"/>
                </a:solidFill>
                <a:latin typeface="Calibri"/>
              </a:rPr>
              <a:t>Октябрь - декабрь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79549" y="5233374"/>
            <a:ext cx="4108875" cy="763884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41076" tIns="20537" rIns="41076" bIns="20537" anchor="ctr"/>
          <a:lstStyle/>
          <a:p>
            <a:pPr algn="ctr" defTabSz="455701">
              <a:defRPr/>
            </a:pPr>
            <a:r>
              <a:rPr lang="ru-RU" sz="1600" dirty="0">
                <a:solidFill>
                  <a:schemeClr val="bg1"/>
                </a:solidFill>
              </a:rPr>
              <a:t>ФГОС Во направлены в НСПК для оценки соответствия проектов</a:t>
            </a:r>
          </a:p>
          <a:p>
            <a:pPr algn="ctr" defTabSz="455701">
              <a:defRPr/>
            </a:pPr>
            <a:r>
              <a:rPr lang="ru-RU" sz="1600" dirty="0">
                <a:solidFill>
                  <a:schemeClr val="bg1"/>
                </a:solidFill>
              </a:rPr>
              <a:t>ФГОС проф. стандартам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475657" y="2024271"/>
            <a:ext cx="1877260" cy="572159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41076" tIns="20537" rIns="41076" bIns="20537" anchor="ctr"/>
          <a:lstStyle/>
          <a:p>
            <a:pPr algn="ctr" defTabSz="455701">
              <a:defRPr/>
            </a:pPr>
            <a:r>
              <a:rPr lang="ru-RU" sz="2000" b="1" kern="0" dirty="0">
                <a:solidFill>
                  <a:schemeClr val="bg1"/>
                </a:solidFill>
                <a:latin typeface="Calibri"/>
              </a:rPr>
              <a:t>24-26 марта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140468" y="1916832"/>
            <a:ext cx="4247955" cy="760581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41076" tIns="20537" rIns="41076" bIns="20537" anchor="ctr"/>
          <a:lstStyle/>
          <a:p>
            <a:pPr algn="ctr" defTabSz="455701">
              <a:defRPr/>
            </a:pPr>
            <a:r>
              <a:rPr lang="ru-RU" sz="1600" dirty="0">
                <a:solidFill>
                  <a:schemeClr val="bg1"/>
                </a:solidFill>
              </a:rPr>
              <a:t>Семинар с экспертами ФУМО по вопросам разработки ФГОС ВО 3++</a:t>
            </a:r>
          </a:p>
          <a:p>
            <a:pPr algn="ctr" defTabSz="455701">
              <a:defRPr/>
            </a:pPr>
            <a:r>
              <a:rPr lang="ru-RU" sz="1600" dirty="0">
                <a:solidFill>
                  <a:schemeClr val="bg1"/>
                </a:solidFill>
              </a:rPr>
              <a:t>ПООП</a:t>
            </a:r>
            <a:endParaRPr lang="ru-RU" sz="16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475658" y="2924944"/>
            <a:ext cx="1861576" cy="640905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41076" tIns="20537" rIns="41076" bIns="20537" anchor="ctr"/>
          <a:lstStyle/>
          <a:p>
            <a:pPr algn="ctr" defTabSz="455701">
              <a:defRPr/>
            </a:pPr>
            <a:r>
              <a:rPr lang="ru-RU" sz="2000" b="1" kern="0" dirty="0">
                <a:solidFill>
                  <a:schemeClr val="bg1"/>
                </a:solidFill>
                <a:latin typeface="Calibri"/>
              </a:rPr>
              <a:t>4-8 апреля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140469" y="2769239"/>
            <a:ext cx="4247955" cy="84223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41076" tIns="20537" rIns="41076" bIns="20537" anchor="ctr"/>
          <a:lstStyle/>
          <a:p>
            <a:pPr algn="ctr" defTabSz="455701">
              <a:defRPr/>
            </a:pPr>
            <a:r>
              <a:rPr lang="ru-RU" sz="1600" dirty="0">
                <a:solidFill>
                  <a:schemeClr val="bg1"/>
                </a:solidFill>
              </a:rPr>
              <a:t>Семинар с экспертами ФУМО и СПК по вопросам соотнесения ПС и</a:t>
            </a:r>
          </a:p>
          <a:p>
            <a:pPr algn="ctr" defTabSz="455701">
              <a:defRPr/>
            </a:pPr>
            <a:r>
              <a:rPr lang="ru-RU" sz="1600" dirty="0">
                <a:solidFill>
                  <a:schemeClr val="bg1"/>
                </a:solidFill>
              </a:rPr>
              <a:t>ФГОС ВО</a:t>
            </a:r>
          </a:p>
        </p:txBody>
      </p:sp>
      <p:sp>
        <p:nvSpPr>
          <p:cNvPr id="24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3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5"/>
          <p:cNvSpPr>
            <a:spLocks noChangeArrowheads="1"/>
          </p:cNvSpPr>
          <p:nvPr/>
        </p:nvSpPr>
        <p:spPr bwMode="auto">
          <a:xfrm>
            <a:off x="467544" y="283345"/>
            <a:ext cx="8176422" cy="83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 sz="2400">
                <a:solidFill>
                  <a:srgbClr val="FFFFFF"/>
                </a:solidFill>
              </a:defRPr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Примерный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план работ по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разработке и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утверждению ФГОС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3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++, разработке ПООП (Соболев А.Б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.,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МОН,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28.04.16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)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475656" y="1124744"/>
            <a:ext cx="6372408" cy="104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Shape 122"/>
          <p:cNvSpPr/>
          <p:nvPr/>
        </p:nvSpPr>
        <p:spPr>
          <a:xfrm>
            <a:off x="477000" y="1376516"/>
            <a:ext cx="2447500" cy="756000"/>
          </a:xfrm>
          <a:prstGeom prst="roundRect">
            <a:avLst>
              <a:gd name="adj" fmla="val 16517"/>
            </a:avLst>
          </a:prstGeom>
          <a:blipFill>
            <a:blip r:embed="rId2" cstate="print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r>
              <a:rPr b="1" dirty="0">
                <a:latin typeface="+mj-lt"/>
              </a:rPr>
              <a:t>13 </a:t>
            </a:r>
            <a:r>
              <a:rPr b="1" dirty="0" err="1">
                <a:latin typeface="+mj-lt"/>
              </a:rPr>
              <a:t>мая</a:t>
            </a:r>
            <a:r>
              <a:rPr b="1" dirty="0">
                <a:latin typeface="+mj-lt"/>
              </a:rPr>
              <a:t> 2016</a:t>
            </a:r>
          </a:p>
        </p:txBody>
      </p:sp>
      <p:sp>
        <p:nvSpPr>
          <p:cNvPr id="9" name="Shape 123"/>
          <p:cNvSpPr/>
          <p:nvPr/>
        </p:nvSpPr>
        <p:spPr>
          <a:xfrm>
            <a:off x="462826" y="2318645"/>
            <a:ext cx="2447500" cy="756000"/>
          </a:xfrm>
          <a:prstGeom prst="roundRect">
            <a:avLst>
              <a:gd name="adj" fmla="val 16517"/>
            </a:avLst>
          </a:prstGeom>
          <a:blipFill>
            <a:blip r:embed="rId2" cstate="print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r>
              <a:rPr b="1" dirty="0" smtClean="0">
                <a:latin typeface="+mj-lt"/>
              </a:rPr>
              <a:t>3</a:t>
            </a:r>
            <a:r>
              <a:rPr lang="ru-RU" b="1" dirty="0" smtClean="0">
                <a:latin typeface="+mj-lt"/>
              </a:rPr>
              <a:t>1</a:t>
            </a:r>
            <a:r>
              <a:rPr b="1" dirty="0" smtClean="0">
                <a:latin typeface="+mj-lt"/>
              </a:rPr>
              <a:t> </a:t>
            </a:r>
            <a:r>
              <a:rPr b="1" dirty="0" err="1">
                <a:latin typeface="+mj-lt"/>
              </a:rPr>
              <a:t>мая</a:t>
            </a:r>
            <a:r>
              <a:rPr b="1" dirty="0">
                <a:latin typeface="+mj-lt"/>
              </a:rPr>
              <a:t> 2016</a:t>
            </a:r>
          </a:p>
        </p:txBody>
      </p:sp>
      <p:sp>
        <p:nvSpPr>
          <p:cNvPr id="10" name="Shape 124"/>
          <p:cNvSpPr/>
          <p:nvPr/>
        </p:nvSpPr>
        <p:spPr>
          <a:xfrm>
            <a:off x="467544" y="3800774"/>
            <a:ext cx="2442782" cy="756000"/>
          </a:xfrm>
          <a:prstGeom prst="roundRect">
            <a:avLst>
              <a:gd name="adj" fmla="val 16517"/>
            </a:avLst>
          </a:prstGeom>
          <a:blipFill>
            <a:blip r:embed="rId2" cstate="print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r>
              <a:rPr b="1" dirty="0">
                <a:latin typeface="+mj-lt"/>
              </a:rPr>
              <a:t>30 </a:t>
            </a:r>
            <a:r>
              <a:rPr b="1" dirty="0" err="1">
                <a:latin typeface="+mj-lt"/>
              </a:rPr>
              <a:t>июня</a:t>
            </a:r>
            <a:r>
              <a:rPr b="1" dirty="0">
                <a:latin typeface="+mj-lt"/>
              </a:rPr>
              <a:t> 2016</a:t>
            </a:r>
          </a:p>
        </p:txBody>
      </p:sp>
      <p:sp>
        <p:nvSpPr>
          <p:cNvPr id="11" name="Shape 125"/>
          <p:cNvSpPr/>
          <p:nvPr/>
        </p:nvSpPr>
        <p:spPr>
          <a:xfrm>
            <a:off x="3401500" y="1376517"/>
            <a:ext cx="5265500" cy="756000"/>
          </a:xfrm>
          <a:prstGeom prst="roundRect">
            <a:avLst>
              <a:gd name="adj" fmla="val 16517"/>
            </a:avLst>
          </a:prstGeom>
          <a:blipFill>
            <a:blip r:embed="rId2" cstate="print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000" tIns="35717" rIns="72000" bIns="35717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lnSpc>
                <a:spcPct val="95000"/>
              </a:lnSpc>
            </a:pPr>
            <a:r>
              <a:rPr sz="2000" dirty="0" err="1">
                <a:latin typeface="+mj-lt"/>
              </a:rPr>
              <a:t>Назначение</a:t>
            </a:r>
            <a:r>
              <a:rPr sz="2000" dirty="0">
                <a:latin typeface="+mj-lt"/>
              </a:rPr>
              <a:t> </a:t>
            </a:r>
            <a:r>
              <a:rPr sz="2000" dirty="0" err="1">
                <a:latin typeface="+mj-lt"/>
              </a:rPr>
              <a:t>представителей</a:t>
            </a:r>
            <a:r>
              <a:rPr sz="2000" dirty="0">
                <a:latin typeface="+mj-lt"/>
              </a:rPr>
              <a:t> КС, </a:t>
            </a:r>
            <a:r>
              <a:rPr sz="2000" dirty="0" err="1">
                <a:latin typeface="+mj-lt"/>
              </a:rPr>
              <a:t>ответственных</a:t>
            </a:r>
            <a:r>
              <a:rPr sz="2000" dirty="0">
                <a:latin typeface="+mj-lt"/>
              </a:rPr>
              <a:t> </a:t>
            </a:r>
            <a:r>
              <a:rPr sz="2000" dirty="0" err="1">
                <a:latin typeface="+mj-lt"/>
              </a:rPr>
              <a:t>за</a:t>
            </a:r>
            <a:r>
              <a:rPr sz="2000" dirty="0">
                <a:latin typeface="+mj-lt"/>
              </a:rPr>
              <a:t> </a:t>
            </a:r>
            <a:r>
              <a:rPr sz="2000" dirty="0" err="1">
                <a:latin typeface="+mj-lt"/>
              </a:rPr>
              <a:t>координацию</a:t>
            </a:r>
            <a:r>
              <a:rPr sz="2000" dirty="0">
                <a:latin typeface="+mj-lt"/>
              </a:rPr>
              <a:t> </a:t>
            </a:r>
            <a:r>
              <a:rPr sz="2000" dirty="0" err="1">
                <a:latin typeface="+mj-lt"/>
              </a:rPr>
              <a:t>работы</a:t>
            </a:r>
            <a:r>
              <a:rPr sz="2000" dirty="0">
                <a:latin typeface="+mj-lt"/>
              </a:rPr>
              <a:t> ФУМО</a:t>
            </a:r>
          </a:p>
        </p:txBody>
      </p:sp>
      <p:sp>
        <p:nvSpPr>
          <p:cNvPr id="12" name="Shape 127"/>
          <p:cNvSpPr/>
          <p:nvPr/>
        </p:nvSpPr>
        <p:spPr>
          <a:xfrm>
            <a:off x="467544" y="4742903"/>
            <a:ext cx="2447500" cy="756000"/>
          </a:xfrm>
          <a:prstGeom prst="roundRect">
            <a:avLst>
              <a:gd name="adj" fmla="val 16517"/>
            </a:avLst>
          </a:prstGeom>
          <a:blipFill>
            <a:blip r:embed="rId2" cstate="print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r>
              <a:rPr b="1" dirty="0">
                <a:latin typeface="+mj-lt"/>
              </a:rPr>
              <a:t>31 </a:t>
            </a:r>
            <a:r>
              <a:rPr b="1" dirty="0" err="1">
                <a:latin typeface="+mj-lt"/>
              </a:rPr>
              <a:t>июля</a:t>
            </a:r>
            <a:r>
              <a:rPr b="1" dirty="0">
                <a:latin typeface="+mj-lt"/>
              </a:rPr>
              <a:t> 2016</a:t>
            </a:r>
          </a:p>
        </p:txBody>
      </p:sp>
      <p:sp>
        <p:nvSpPr>
          <p:cNvPr id="13" name="Shape 128"/>
          <p:cNvSpPr/>
          <p:nvPr/>
        </p:nvSpPr>
        <p:spPr>
          <a:xfrm>
            <a:off x="467544" y="5685031"/>
            <a:ext cx="2447500" cy="756000"/>
          </a:xfrm>
          <a:prstGeom prst="roundRect">
            <a:avLst>
              <a:gd name="adj" fmla="val 16517"/>
            </a:avLst>
          </a:prstGeom>
          <a:blipFill>
            <a:blip r:embed="rId2" cstate="print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>
              <a:lnSpc>
                <a:spcPct val="90000"/>
              </a:lnSpc>
            </a:pPr>
            <a:r>
              <a:rPr sz="2200" b="1" dirty="0" err="1">
                <a:latin typeface="+mj-lt"/>
              </a:rPr>
              <a:t>Не</a:t>
            </a:r>
            <a:r>
              <a:rPr sz="2200" b="1" dirty="0">
                <a:latin typeface="+mj-lt"/>
              </a:rPr>
              <a:t> </a:t>
            </a:r>
            <a:r>
              <a:rPr sz="2200" b="1" dirty="0" err="1">
                <a:latin typeface="+mj-lt"/>
              </a:rPr>
              <a:t>позднее</a:t>
            </a:r>
            <a:r>
              <a:rPr sz="2200" b="1" dirty="0">
                <a:latin typeface="+mj-lt"/>
              </a:rPr>
              <a:t> 15 </a:t>
            </a:r>
            <a:r>
              <a:rPr sz="2200" b="1" dirty="0" err="1">
                <a:latin typeface="+mj-lt"/>
              </a:rPr>
              <a:t>сентября</a:t>
            </a:r>
            <a:r>
              <a:rPr sz="2200" b="1" dirty="0">
                <a:latin typeface="+mj-lt"/>
              </a:rPr>
              <a:t> </a:t>
            </a:r>
            <a:r>
              <a:rPr sz="2200" b="1" dirty="0" smtClean="0">
                <a:latin typeface="+mj-lt"/>
              </a:rPr>
              <a:t>2016</a:t>
            </a:r>
            <a:r>
              <a:rPr lang="ru-RU" sz="2200" b="1" dirty="0" smtClean="0">
                <a:latin typeface="+mj-lt"/>
              </a:rPr>
              <a:t> </a:t>
            </a:r>
            <a:r>
              <a:rPr sz="2200" b="1" dirty="0" smtClean="0">
                <a:latin typeface="+mj-lt"/>
              </a:rPr>
              <a:t>г</a:t>
            </a:r>
            <a:r>
              <a:rPr lang="ru-RU" sz="2200" b="1" dirty="0" smtClean="0">
                <a:latin typeface="+mj-lt"/>
              </a:rPr>
              <a:t>.</a:t>
            </a:r>
            <a:endParaRPr sz="2200" b="1" dirty="0">
              <a:latin typeface="+mj-lt"/>
            </a:endParaRPr>
          </a:p>
        </p:txBody>
      </p:sp>
      <p:sp>
        <p:nvSpPr>
          <p:cNvPr id="14" name="Shape 129"/>
          <p:cNvSpPr/>
          <p:nvPr/>
        </p:nvSpPr>
        <p:spPr>
          <a:xfrm>
            <a:off x="3410955" y="2318645"/>
            <a:ext cx="5265501" cy="1296000"/>
          </a:xfrm>
          <a:prstGeom prst="roundRect">
            <a:avLst>
              <a:gd name="adj" fmla="val 11467"/>
            </a:avLst>
          </a:prstGeom>
          <a:blipFill>
            <a:blip r:embed="rId2" cstate="print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000" tIns="35717" rIns="72000" bIns="35717" anchor="ctr"/>
          <a:lstStyle/>
          <a:p>
            <a:pPr>
              <a:lnSpc>
                <a:spcPct val="90000"/>
              </a:lnSpc>
            </a:pPr>
            <a:r>
              <a:rPr sz="2000" dirty="0" err="1">
                <a:solidFill>
                  <a:srgbClr val="FFFFFF"/>
                </a:solidFill>
                <a:latin typeface="+mj-lt"/>
              </a:rPr>
              <a:t>Не</a:t>
            </a:r>
            <a:r>
              <a:rPr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sz="2000" dirty="0" err="1">
                <a:solidFill>
                  <a:srgbClr val="FFFFFF"/>
                </a:solidFill>
                <a:latin typeface="+mj-lt"/>
              </a:rPr>
              <a:t>менее</a:t>
            </a:r>
            <a:r>
              <a:rPr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sz="2000" dirty="0" err="1">
                <a:solidFill>
                  <a:srgbClr val="FFFFFF"/>
                </a:solidFill>
                <a:latin typeface="+mj-lt"/>
              </a:rPr>
              <a:t>одного</a:t>
            </a:r>
            <a:r>
              <a:rPr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sz="2000" dirty="0" err="1">
                <a:solidFill>
                  <a:srgbClr val="FFFFFF"/>
                </a:solidFill>
                <a:latin typeface="+mj-lt"/>
              </a:rPr>
              <a:t>проекта</a:t>
            </a:r>
            <a:r>
              <a:rPr sz="2000" dirty="0">
                <a:solidFill>
                  <a:srgbClr val="FFFFFF"/>
                </a:solidFill>
                <a:latin typeface="+mj-lt"/>
              </a:rPr>
              <a:t> ФГОС ВО </a:t>
            </a:r>
            <a:r>
              <a:rPr sz="2000" dirty="0" err="1">
                <a:solidFill>
                  <a:srgbClr val="FFFFFF"/>
                </a:solidFill>
                <a:latin typeface="+mj-lt"/>
              </a:rPr>
              <a:t>по</a:t>
            </a:r>
            <a:r>
              <a:rPr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sz="2000" dirty="0" err="1">
                <a:solidFill>
                  <a:srgbClr val="FFFFFF"/>
                </a:solidFill>
                <a:latin typeface="+mj-lt"/>
              </a:rPr>
              <a:t>направлению</a:t>
            </a:r>
            <a:r>
              <a:rPr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sz="2000" dirty="0" err="1">
                <a:solidFill>
                  <a:srgbClr val="FFFFFF"/>
                </a:solidFill>
                <a:latin typeface="+mj-lt"/>
              </a:rPr>
              <a:t>от</a:t>
            </a:r>
            <a:r>
              <a:rPr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sz="2000" dirty="0" err="1">
                <a:solidFill>
                  <a:srgbClr val="FFFFFF"/>
                </a:solidFill>
                <a:latin typeface="+mj-lt"/>
              </a:rPr>
              <a:t>каждого</a:t>
            </a:r>
            <a:r>
              <a:rPr sz="2000" dirty="0">
                <a:solidFill>
                  <a:srgbClr val="FFFFFF"/>
                </a:solidFill>
                <a:latin typeface="+mj-lt"/>
              </a:rPr>
              <a:t> ФУМО</a:t>
            </a:r>
          </a:p>
          <a:p>
            <a:pPr>
              <a:lnSpc>
                <a:spcPct val="90000"/>
              </a:lnSpc>
            </a:pPr>
            <a:r>
              <a:rPr sz="2000" dirty="0" err="1">
                <a:solidFill>
                  <a:srgbClr val="FFFFFF"/>
                </a:solidFill>
                <a:latin typeface="+mj-lt"/>
              </a:rPr>
              <a:t>Не</a:t>
            </a:r>
            <a:r>
              <a:rPr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sz="2000" dirty="0" err="1">
                <a:solidFill>
                  <a:srgbClr val="FFFFFF"/>
                </a:solidFill>
                <a:latin typeface="+mj-lt"/>
              </a:rPr>
              <a:t>менее</a:t>
            </a:r>
            <a:r>
              <a:rPr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sz="2000" dirty="0" err="1">
                <a:solidFill>
                  <a:srgbClr val="FFFFFF"/>
                </a:solidFill>
                <a:latin typeface="+mj-lt"/>
              </a:rPr>
              <a:t>одного</a:t>
            </a:r>
            <a:r>
              <a:rPr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sz="2000" dirty="0" err="1">
                <a:solidFill>
                  <a:srgbClr val="FFFFFF"/>
                </a:solidFill>
                <a:latin typeface="+mj-lt"/>
              </a:rPr>
              <a:t>проекта</a:t>
            </a:r>
            <a:r>
              <a:rPr sz="2000" dirty="0">
                <a:solidFill>
                  <a:srgbClr val="FFFFFF"/>
                </a:solidFill>
                <a:latin typeface="+mj-lt"/>
              </a:rPr>
              <a:t> ПООП </a:t>
            </a:r>
            <a:r>
              <a:rPr sz="2000" dirty="0" err="1">
                <a:solidFill>
                  <a:srgbClr val="FFFFFF"/>
                </a:solidFill>
                <a:latin typeface="+mj-lt"/>
              </a:rPr>
              <a:t>по</a:t>
            </a:r>
            <a:r>
              <a:rPr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sz="2000" dirty="0" err="1">
                <a:solidFill>
                  <a:srgbClr val="FFFFFF"/>
                </a:solidFill>
                <a:latin typeface="+mj-lt"/>
              </a:rPr>
              <a:t>области</a:t>
            </a:r>
            <a:r>
              <a:rPr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sz="2000" dirty="0" err="1">
                <a:solidFill>
                  <a:srgbClr val="FFFFFF"/>
                </a:solidFill>
                <a:latin typeface="+mj-lt"/>
              </a:rPr>
              <a:t>образования</a:t>
            </a:r>
            <a:endParaRPr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6" name="Shape 130"/>
          <p:cNvSpPr/>
          <p:nvPr/>
        </p:nvSpPr>
        <p:spPr>
          <a:xfrm>
            <a:off x="3410955" y="3800774"/>
            <a:ext cx="5265501" cy="756000"/>
          </a:xfrm>
          <a:prstGeom prst="roundRect">
            <a:avLst>
              <a:gd name="adj" fmla="val 16517"/>
            </a:avLst>
          </a:prstGeom>
          <a:blipFill>
            <a:blip r:embed="rId2" cstate="print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000" tIns="35717" rIns="72000" bIns="35717" anchor="ctr"/>
          <a:lstStyle/>
          <a:p>
            <a:pPr>
              <a:lnSpc>
                <a:spcPct val="95000"/>
              </a:lnSpc>
            </a:pPr>
            <a:r>
              <a:rPr sz="2000" dirty="0" err="1">
                <a:solidFill>
                  <a:srgbClr val="FFFFFF"/>
                </a:solidFill>
                <a:latin typeface="+mj-lt"/>
              </a:rPr>
              <a:t>План</a:t>
            </a:r>
            <a:r>
              <a:rPr sz="2000" dirty="0">
                <a:solidFill>
                  <a:srgbClr val="FFFFFF"/>
                </a:solidFill>
                <a:latin typeface="+mj-lt"/>
              </a:rPr>
              <a:t> ФУМО </a:t>
            </a:r>
            <a:r>
              <a:rPr sz="2000" dirty="0" err="1">
                <a:solidFill>
                  <a:srgbClr val="FFFFFF"/>
                </a:solidFill>
                <a:latin typeface="+mj-lt"/>
              </a:rPr>
              <a:t>по</a:t>
            </a:r>
            <a:r>
              <a:rPr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sz="2000" dirty="0" err="1">
                <a:solidFill>
                  <a:srgbClr val="FFFFFF"/>
                </a:solidFill>
                <a:latin typeface="+mj-lt"/>
              </a:rPr>
              <a:t>разработке</a:t>
            </a:r>
            <a:r>
              <a:rPr sz="2000" dirty="0">
                <a:solidFill>
                  <a:srgbClr val="FFFFFF"/>
                </a:solidFill>
                <a:latin typeface="+mj-lt"/>
              </a:rPr>
              <a:t> ПООП </a:t>
            </a:r>
            <a:r>
              <a:rPr sz="2000" dirty="0" err="1">
                <a:solidFill>
                  <a:srgbClr val="FFFFFF"/>
                </a:solidFill>
                <a:latin typeface="+mj-lt"/>
              </a:rPr>
              <a:t>до</a:t>
            </a:r>
            <a:r>
              <a:rPr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sz="2000" dirty="0" err="1">
                <a:solidFill>
                  <a:srgbClr val="FFFFFF"/>
                </a:solidFill>
                <a:latin typeface="+mj-lt"/>
              </a:rPr>
              <a:t>конца</a:t>
            </a:r>
            <a:r>
              <a:rPr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sz="2000" dirty="0" err="1">
                <a:solidFill>
                  <a:srgbClr val="FFFFFF"/>
                </a:solidFill>
                <a:latin typeface="+mj-lt"/>
              </a:rPr>
              <a:t>года</a:t>
            </a:r>
            <a:endParaRPr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" name="Shape 131"/>
          <p:cNvSpPr/>
          <p:nvPr/>
        </p:nvSpPr>
        <p:spPr>
          <a:xfrm>
            <a:off x="3410955" y="4742903"/>
            <a:ext cx="5265501" cy="756000"/>
          </a:xfrm>
          <a:prstGeom prst="roundRect">
            <a:avLst>
              <a:gd name="adj" fmla="val 16517"/>
            </a:avLst>
          </a:prstGeom>
          <a:blipFill>
            <a:blip r:embed="rId2" cstate="print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000" tIns="35717" rIns="72000" bIns="35717" anchor="ctr"/>
          <a:lstStyle/>
          <a:p>
            <a:pPr>
              <a:lnSpc>
                <a:spcPct val="95000"/>
              </a:lnSpc>
            </a:pPr>
            <a:r>
              <a:rPr sz="2000" dirty="0" err="1">
                <a:solidFill>
                  <a:srgbClr val="FFFFFF"/>
                </a:solidFill>
                <a:latin typeface="+mj-lt"/>
              </a:rPr>
              <a:t>Не</a:t>
            </a:r>
            <a:r>
              <a:rPr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sz="2000" dirty="0" err="1">
                <a:solidFill>
                  <a:srgbClr val="FFFFFF"/>
                </a:solidFill>
                <a:latin typeface="+mj-lt"/>
              </a:rPr>
              <a:t>менее</a:t>
            </a:r>
            <a:r>
              <a:rPr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sz="2000" dirty="0" err="1">
                <a:solidFill>
                  <a:srgbClr val="FFFFFF"/>
                </a:solidFill>
                <a:latin typeface="+mj-lt"/>
              </a:rPr>
              <a:t>одного</a:t>
            </a:r>
            <a:r>
              <a:rPr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sz="2000" dirty="0" err="1">
                <a:solidFill>
                  <a:srgbClr val="FFFFFF"/>
                </a:solidFill>
                <a:latin typeface="+mj-lt"/>
              </a:rPr>
              <a:t>проекта</a:t>
            </a:r>
            <a:r>
              <a:rPr sz="2000" dirty="0">
                <a:solidFill>
                  <a:srgbClr val="FFFFFF"/>
                </a:solidFill>
                <a:latin typeface="+mj-lt"/>
              </a:rPr>
              <a:t> ПООП </a:t>
            </a:r>
            <a:r>
              <a:rPr sz="2000" dirty="0" err="1">
                <a:solidFill>
                  <a:srgbClr val="FFFFFF"/>
                </a:solidFill>
                <a:latin typeface="+mj-lt"/>
              </a:rPr>
              <a:t>по</a:t>
            </a:r>
            <a:r>
              <a:rPr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sz="2000" dirty="0" err="1">
                <a:solidFill>
                  <a:srgbClr val="FFFFFF"/>
                </a:solidFill>
                <a:latin typeface="+mj-lt"/>
              </a:rPr>
              <a:t>каждой</a:t>
            </a:r>
            <a:r>
              <a:rPr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sz="2000" dirty="0" smtClean="0">
                <a:solidFill>
                  <a:srgbClr val="FFFFFF"/>
                </a:solidFill>
                <a:latin typeface="+mj-lt"/>
              </a:rPr>
              <a:t>УГНС</a:t>
            </a:r>
            <a:endParaRPr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Shape 132"/>
          <p:cNvSpPr/>
          <p:nvPr/>
        </p:nvSpPr>
        <p:spPr>
          <a:xfrm>
            <a:off x="3410954" y="5685031"/>
            <a:ext cx="5265501" cy="756000"/>
          </a:xfrm>
          <a:prstGeom prst="roundRect">
            <a:avLst>
              <a:gd name="adj" fmla="val 16517"/>
            </a:avLst>
          </a:prstGeom>
          <a:blipFill>
            <a:blip r:embed="rId2" cstate="print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000" tIns="35717" rIns="72000" bIns="35717" anchor="ctr"/>
          <a:lstStyle/>
          <a:p>
            <a:pPr>
              <a:lnSpc>
                <a:spcPct val="95000"/>
              </a:lnSpc>
            </a:pPr>
            <a:r>
              <a:rPr sz="2000" dirty="0" err="1">
                <a:solidFill>
                  <a:srgbClr val="FFFFFF"/>
                </a:solidFill>
                <a:latin typeface="+mj-lt"/>
              </a:rPr>
              <a:t>Проекты</a:t>
            </a:r>
            <a:r>
              <a:rPr sz="2000" dirty="0">
                <a:solidFill>
                  <a:srgbClr val="FFFFFF"/>
                </a:solidFill>
                <a:latin typeface="+mj-lt"/>
              </a:rPr>
              <a:t> ФГОС </a:t>
            </a:r>
            <a:r>
              <a:rPr sz="2000" dirty="0" err="1">
                <a:solidFill>
                  <a:srgbClr val="FFFFFF"/>
                </a:solidFill>
                <a:latin typeface="+mj-lt"/>
              </a:rPr>
              <a:t>по</a:t>
            </a:r>
            <a:r>
              <a:rPr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sz="2000" dirty="0" err="1">
                <a:solidFill>
                  <a:srgbClr val="FFFFFF"/>
                </a:solidFill>
                <a:latin typeface="+mj-lt"/>
              </a:rPr>
              <a:t>всем</a:t>
            </a:r>
            <a:r>
              <a:rPr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sz="2000" dirty="0" err="1">
                <a:solidFill>
                  <a:srgbClr val="FFFFFF"/>
                </a:solidFill>
                <a:latin typeface="+mj-lt"/>
              </a:rPr>
              <a:t>направлениям</a:t>
            </a:r>
            <a:r>
              <a:rPr sz="2000" dirty="0">
                <a:solidFill>
                  <a:srgbClr val="FFFFFF"/>
                </a:solidFill>
                <a:latin typeface="+mj-lt"/>
              </a:rPr>
              <a:t> и </a:t>
            </a:r>
            <a:r>
              <a:rPr sz="2000" dirty="0" err="1">
                <a:solidFill>
                  <a:srgbClr val="FFFFFF"/>
                </a:solidFill>
                <a:latin typeface="+mj-lt"/>
              </a:rPr>
              <a:t>специальностям</a:t>
            </a:r>
            <a:r>
              <a:rPr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sz="2000" dirty="0" err="1">
                <a:solidFill>
                  <a:srgbClr val="FFFFFF"/>
                </a:solidFill>
                <a:latin typeface="+mj-lt"/>
              </a:rPr>
              <a:t>подготовки</a:t>
            </a:r>
            <a:r>
              <a:rPr sz="2000" dirty="0">
                <a:solidFill>
                  <a:srgbClr val="FFFFFF"/>
                </a:solidFill>
                <a:latin typeface="+mj-lt"/>
              </a:rPr>
              <a:t> ВО</a:t>
            </a:r>
          </a:p>
        </p:txBody>
      </p:sp>
      <p:sp>
        <p:nvSpPr>
          <p:cNvPr id="19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96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62056" y="3540619"/>
            <a:ext cx="1797370" cy="515993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41076" tIns="20537" rIns="41076" bIns="20537" anchor="ctr"/>
          <a:lstStyle/>
          <a:p>
            <a:pPr algn="ctr" defTabSz="455701">
              <a:defRPr/>
            </a:pPr>
            <a:r>
              <a:rPr lang="ru-RU" b="1" kern="0" dirty="0">
                <a:solidFill>
                  <a:schemeClr val="bg1"/>
                </a:solidFill>
                <a:latin typeface="Calibri"/>
              </a:rPr>
              <a:t>15 ноября</a:t>
            </a:r>
            <a:endParaRPr lang="ru-RU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149654" y="3214049"/>
            <a:ext cx="3734714" cy="1007039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41076" tIns="20537" rIns="41076" bIns="20537" anchor="ctr"/>
          <a:lstStyle/>
          <a:p>
            <a:pPr algn="ctr" defTabSz="455701">
              <a:defRPr/>
            </a:pPr>
            <a:r>
              <a:rPr lang="ru-RU" sz="1600" b="1" dirty="0">
                <a:solidFill>
                  <a:schemeClr val="bg1"/>
                </a:solidFill>
              </a:rPr>
              <a:t>Проведены общественное обсуждение, независимая экспертиза, получены заключения НСПК</a:t>
            </a:r>
            <a:endParaRPr lang="ru-RU" sz="16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62056" y="4602118"/>
            <a:ext cx="1797370" cy="53979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41076" tIns="20537" rIns="41076" bIns="20537" anchor="ctr"/>
          <a:lstStyle/>
          <a:p>
            <a:pPr algn="ctr" defTabSz="455701">
              <a:defRPr/>
            </a:pPr>
            <a:r>
              <a:rPr lang="ru-RU" b="1" kern="0" dirty="0">
                <a:solidFill>
                  <a:schemeClr val="bg1"/>
                </a:solidFill>
                <a:latin typeface="Calibri"/>
              </a:rPr>
              <a:t>30 ноября</a:t>
            </a:r>
            <a:endParaRPr lang="ru-RU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149654" y="4389700"/>
            <a:ext cx="3734714" cy="839499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41076" tIns="20537" rIns="41076" bIns="20537" anchor="ctr"/>
          <a:lstStyle/>
          <a:p>
            <a:pPr algn="ctr" defTabSz="455701">
              <a:defRPr/>
            </a:pPr>
            <a:r>
              <a:rPr lang="ru-RU" b="1" dirty="0">
                <a:solidFill>
                  <a:schemeClr val="bg1"/>
                </a:solidFill>
              </a:rPr>
              <a:t>Рассмотрены на Совете </a:t>
            </a:r>
            <a:r>
              <a:rPr lang="ru-RU" b="1" dirty="0">
                <a:solidFill>
                  <a:schemeClr val="bg1"/>
                </a:solidFill>
              </a:rPr>
              <a:t>по </a:t>
            </a:r>
            <a:r>
              <a:rPr lang="ru-RU" b="1" dirty="0">
                <a:solidFill>
                  <a:schemeClr val="bg1"/>
                </a:solidFill>
              </a:rPr>
              <a:t>ФГОС</a:t>
            </a:r>
            <a:endParaRPr lang="ru-RU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619225" y="1216448"/>
            <a:ext cx="1806480" cy="649818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41076" tIns="20537" rIns="41076" bIns="20537" anchor="ctr"/>
          <a:lstStyle/>
          <a:p>
            <a:pPr algn="ctr" defTabSz="455701">
              <a:defRPr/>
            </a:pPr>
            <a:r>
              <a:rPr lang="ru-RU" b="1" kern="0" dirty="0">
                <a:solidFill>
                  <a:schemeClr val="bg1"/>
                </a:solidFill>
                <a:latin typeface="Calibri"/>
              </a:rPr>
              <a:t>1 октября</a:t>
            </a:r>
            <a:endParaRPr lang="ru-RU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130725" y="1135465"/>
            <a:ext cx="3753643" cy="86409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41076" tIns="20537" rIns="41076" bIns="20537" anchor="ctr"/>
          <a:lstStyle/>
          <a:p>
            <a:pPr algn="ctr" defTabSz="455701">
              <a:defRPr/>
            </a:pPr>
            <a:r>
              <a:rPr lang="ru-RU" b="1" dirty="0">
                <a:solidFill>
                  <a:schemeClr val="bg1"/>
                </a:solidFill>
              </a:rPr>
              <a:t>Проекты всех ФГОС</a:t>
            </a:r>
            <a:endParaRPr lang="ru-RU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127" y="2451781"/>
            <a:ext cx="1806480" cy="49117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41076" tIns="20537" rIns="41076" bIns="20537" anchor="ctr"/>
          <a:lstStyle/>
          <a:p>
            <a:pPr algn="ctr" defTabSz="455701">
              <a:defRPr/>
            </a:pPr>
            <a:r>
              <a:rPr lang="ru-RU" b="1" kern="0" dirty="0">
                <a:solidFill>
                  <a:schemeClr val="bg1"/>
                </a:solidFill>
                <a:latin typeface="Calibri"/>
              </a:rPr>
              <a:t>15 октября</a:t>
            </a:r>
            <a:endParaRPr lang="ru-RU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130725" y="2204864"/>
            <a:ext cx="3753643" cy="84223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41076" tIns="20537" rIns="41076" bIns="20537" anchor="ctr"/>
          <a:lstStyle/>
          <a:p>
            <a:pPr algn="ctr" defTabSz="455701">
              <a:defRPr/>
            </a:pPr>
            <a:r>
              <a:rPr lang="ru-RU" b="1" dirty="0">
                <a:solidFill>
                  <a:schemeClr val="bg1"/>
                </a:solidFill>
              </a:rPr>
              <a:t>Согласованы с СПК, получены экспертные заключения</a:t>
            </a:r>
            <a:endParaRPr lang="ru-RU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62832" y="5681444"/>
            <a:ext cx="1787887" cy="545505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41076" tIns="20537" rIns="41076" bIns="20537" anchor="ctr"/>
          <a:lstStyle/>
          <a:p>
            <a:pPr algn="ctr" defTabSz="455701">
              <a:defRPr/>
            </a:pPr>
            <a:r>
              <a:rPr lang="ru-RU" b="1" kern="0" dirty="0">
                <a:solidFill>
                  <a:schemeClr val="bg1"/>
                </a:solidFill>
                <a:latin typeface="Calibri"/>
              </a:rPr>
              <a:t>31 декабря</a:t>
            </a:r>
            <a:endParaRPr lang="ru-RU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69358" y="5460942"/>
            <a:ext cx="3715010" cy="848378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41076" tIns="20537" rIns="41076" bIns="20537" anchor="ctr"/>
          <a:lstStyle/>
          <a:p>
            <a:pPr algn="ctr" defTabSz="455701">
              <a:defRPr/>
            </a:pPr>
            <a:r>
              <a:rPr lang="ru-RU" b="1" dirty="0">
                <a:solidFill>
                  <a:schemeClr val="bg1"/>
                </a:solidFill>
              </a:rPr>
              <a:t>Утверждены приказом Минобрнауки</a:t>
            </a:r>
            <a:endParaRPr lang="ru-RU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5" name="Прямоугольник 15"/>
          <p:cNvSpPr>
            <a:spLocks noChangeArrowheads="1"/>
          </p:cNvSpPr>
          <p:nvPr/>
        </p:nvSpPr>
        <p:spPr bwMode="auto">
          <a:xfrm>
            <a:off x="467544" y="283345"/>
            <a:ext cx="8176422" cy="83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 sz="2400">
                <a:solidFill>
                  <a:srgbClr val="FFFFFF"/>
                </a:solidFill>
              </a:defRPr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Сроки разработки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и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утверждения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ФГОС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3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++ </a:t>
            </a:r>
          </a:p>
          <a:p>
            <a:pPr algn="ctr">
              <a:defRPr sz="2400">
                <a:solidFill>
                  <a:srgbClr val="FFFFFF"/>
                </a:solidFill>
              </a:defRPr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(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Соболев А.Б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., МОН, 20.09.16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)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0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1073385"/>
            <a:ext cx="4320000" cy="293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00" y="980728"/>
            <a:ext cx="4320000" cy="583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15"/>
          <p:cNvSpPr>
            <a:spLocks noChangeArrowheads="1"/>
          </p:cNvSpPr>
          <p:nvPr/>
        </p:nvSpPr>
        <p:spPr bwMode="auto">
          <a:xfrm>
            <a:off x="287710" y="332656"/>
            <a:ext cx="8568581" cy="43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200" b="1" dirty="0" smtClean="0">
                <a:latin typeface="+mj-lt"/>
              </a:rPr>
              <a:t>Инструкция по направлению на экспертизу в СПК проектов ФГОС ВО</a:t>
            </a:r>
            <a:endParaRPr lang="ru-RU" altLang="ru-RU" sz="2200" b="1" dirty="0">
              <a:latin typeface="+mj-lt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11560" y="836712"/>
            <a:ext cx="77048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73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 txBox="1">
            <a:spLocks/>
          </p:cNvSpPr>
          <p:nvPr/>
        </p:nvSpPr>
        <p:spPr>
          <a:xfrm>
            <a:off x="8192516" y="5085615"/>
            <a:ext cx="2255182" cy="251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85F833-940D-4C3B-AF6E-681B43172852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21278"/>
              </p:ext>
            </p:extLst>
          </p:nvPr>
        </p:nvGraphicFramePr>
        <p:xfrm>
          <a:off x="213143" y="1405286"/>
          <a:ext cx="8720037" cy="4462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3576"/>
                <a:gridCol w="4316461"/>
              </a:tblGrid>
              <a:tr h="1335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Elektra Light Pro" panose="02000503030000020004" pitchFamily="50" charset="-52"/>
                          <a:cs typeface="Times New Roman" panose="02020603050405020304" pitchFamily="18" charset="0"/>
                        </a:rPr>
                        <a:t>Количество и наименование проектов ФГОС высшего образования, поступивших на экспертизу из федеральных учебно-методических объединений в системе высшего </a:t>
                      </a:r>
                      <a:r>
                        <a:rPr lang="ru-RU" sz="1600" b="0" dirty="0" smtClean="0">
                          <a:effectLst/>
                          <a:latin typeface="Elektra Light Pro" panose="02000503030000020004" pitchFamily="50" charset="-52"/>
                          <a:cs typeface="Times New Roman" panose="02020603050405020304" pitchFamily="18" charset="0"/>
                        </a:rPr>
                        <a:t>образования</a:t>
                      </a:r>
                      <a:endParaRPr lang="ru-RU" sz="1600" b="0" dirty="0">
                        <a:effectLst/>
                        <a:latin typeface="Elektra Light Pro" panose="02000503030000020004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Elektra Light Pro" panose="02000503030000020004" pitchFamily="50" charset="-52"/>
                          <a:cs typeface="Times New Roman" panose="02020603050405020304" pitchFamily="18" charset="0"/>
                        </a:rPr>
                        <a:t>Количество экспертных заключений, подготовленных советом по профессиональным </a:t>
                      </a:r>
                      <a:r>
                        <a:rPr lang="ru-RU" sz="1600" b="0" dirty="0" smtClean="0">
                          <a:effectLst/>
                          <a:latin typeface="Elektra Light Pro" panose="02000503030000020004" pitchFamily="50" charset="-52"/>
                          <a:cs typeface="Times New Roman" panose="02020603050405020304" pitchFamily="18" charset="0"/>
                        </a:rPr>
                        <a:t>квалификациям, </a:t>
                      </a:r>
                      <a:r>
                        <a:rPr lang="ru-RU" sz="1600" b="0" dirty="0">
                          <a:effectLst/>
                          <a:latin typeface="Elektra Light Pro" panose="02000503030000020004" pitchFamily="50" charset="-52"/>
                          <a:cs typeface="Times New Roman" panose="02020603050405020304" pitchFamily="18" charset="0"/>
                        </a:rPr>
                        <a:t>в том числе количество положительных и отрицательных заключений</a:t>
                      </a:r>
                      <a:endParaRPr lang="ru-RU" sz="1600" b="0" dirty="0">
                        <a:effectLst/>
                        <a:latin typeface="Elektra Light Pro" panose="02000503030000020004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</a:tr>
              <a:tr h="445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Elektra Light Pro" panose="02000503030000020004" pitchFamily="50" charset="-52"/>
                          <a:cs typeface="Times New Roman" panose="02020603050405020304" pitchFamily="18" charset="0"/>
                        </a:rPr>
                        <a:t>1. Проект ФГОС ВО 24.03.01 «Ракетные комплексы и космонавтика» (</a:t>
                      </a:r>
                      <a:r>
                        <a:rPr lang="ru-RU" sz="1600" b="0" dirty="0" err="1">
                          <a:effectLst/>
                          <a:latin typeface="Elektra Light Pro" panose="02000503030000020004" pitchFamily="50" charset="-52"/>
                          <a:cs typeface="Times New Roman" panose="02020603050405020304" pitchFamily="18" charset="0"/>
                        </a:rPr>
                        <a:t>бакалавриат</a:t>
                      </a:r>
                      <a:r>
                        <a:rPr lang="ru-RU" sz="1600" b="0" dirty="0" smtClean="0">
                          <a:effectLst/>
                          <a:latin typeface="Elektra Light Pro" panose="02000503030000020004" pitchFamily="50" charset="-52"/>
                          <a:cs typeface="Times New Roman" panose="02020603050405020304" pitchFamily="18" charset="0"/>
                        </a:rPr>
                        <a:t>);</a:t>
                      </a:r>
                      <a:endParaRPr lang="ru-RU" sz="1600" b="0" dirty="0">
                        <a:effectLst/>
                        <a:latin typeface="Elektra Light Pro" panose="02000503030000020004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Elektra Light Pro" panose="02000503030000020004" pitchFamily="50" charset="-52"/>
                          <a:cs typeface="Times New Roman" panose="02020603050405020304" pitchFamily="18" charset="0"/>
                        </a:rPr>
                        <a:t>подготовлено 11 экспертных заключений, </a:t>
                      </a:r>
                      <a:endParaRPr lang="ru-RU" sz="1600" b="0" dirty="0" smtClean="0">
                        <a:effectLst/>
                        <a:latin typeface="Elektra Light Pro" panose="02000503030000020004" pitchFamily="50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Elektra Light Pro" panose="02000503030000020004" pitchFamily="50" charset="-52"/>
                          <a:cs typeface="Times New Roman" panose="02020603050405020304" pitchFamily="18" charset="0"/>
                        </a:rPr>
                        <a:t>из </a:t>
                      </a:r>
                      <a:r>
                        <a:rPr lang="ru-RU" sz="1600" b="0" dirty="0">
                          <a:effectLst/>
                          <a:latin typeface="Elektra Light Pro" panose="02000503030000020004" pitchFamily="50" charset="-52"/>
                          <a:cs typeface="Times New Roman" panose="02020603050405020304" pitchFamily="18" charset="0"/>
                        </a:rPr>
                        <a:t>них 3 - </a:t>
                      </a:r>
                      <a:r>
                        <a:rPr lang="ru-RU" sz="1600" b="0" dirty="0" smtClean="0">
                          <a:effectLst/>
                          <a:latin typeface="Elektra Light Pro" panose="02000503030000020004" pitchFamily="50" charset="-52"/>
                          <a:cs typeface="Times New Roman" panose="02020603050405020304" pitchFamily="18" charset="0"/>
                        </a:rPr>
                        <a:t>положительных</a:t>
                      </a:r>
                      <a:endParaRPr lang="ru-RU" sz="1600" b="0" dirty="0">
                        <a:effectLst/>
                        <a:latin typeface="Elektra Light Pro" panose="02000503030000020004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</a:tr>
              <a:tr h="451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Elektra Light Pro" panose="02000503030000020004" pitchFamily="50" charset="-52"/>
                          <a:cs typeface="Times New Roman" panose="02020603050405020304" pitchFamily="18" charset="0"/>
                        </a:rPr>
                        <a:t>2. Проект ФГОС ВО 24.04.01 «Ракетные комплексы и космонавтика» (магистратура</a:t>
                      </a:r>
                      <a:r>
                        <a:rPr lang="ru-RU" sz="1600" b="0" dirty="0" smtClean="0">
                          <a:effectLst/>
                          <a:latin typeface="Elektra Light Pro" panose="02000503030000020004" pitchFamily="50" charset="-52"/>
                          <a:cs typeface="Times New Roman" panose="02020603050405020304" pitchFamily="18" charset="0"/>
                        </a:rPr>
                        <a:t>);</a:t>
                      </a:r>
                      <a:endParaRPr lang="ru-RU" sz="1600" b="0" dirty="0">
                        <a:effectLst/>
                        <a:latin typeface="Elektra Light Pro" panose="02000503030000020004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Elektra Light Pro" panose="02000503030000020004" pitchFamily="50" charset="-52"/>
                          <a:cs typeface="Times New Roman" panose="02020603050405020304" pitchFamily="18" charset="0"/>
                        </a:rPr>
                        <a:t>подготовлено 12 экспертных заключений, </a:t>
                      </a:r>
                      <a:endParaRPr lang="ru-RU" sz="1600" b="0" dirty="0" smtClean="0">
                        <a:effectLst/>
                        <a:latin typeface="Elektra Light Pro" panose="02000503030000020004" pitchFamily="50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Elektra Light Pro" panose="02000503030000020004" pitchFamily="50" charset="-52"/>
                          <a:cs typeface="Times New Roman" panose="02020603050405020304" pitchFamily="18" charset="0"/>
                        </a:rPr>
                        <a:t>из </a:t>
                      </a:r>
                      <a:r>
                        <a:rPr lang="ru-RU" sz="1600" b="0" dirty="0">
                          <a:effectLst/>
                          <a:latin typeface="Elektra Light Pro" panose="02000503030000020004" pitchFamily="50" charset="-52"/>
                          <a:cs typeface="Times New Roman" panose="02020603050405020304" pitchFamily="18" charset="0"/>
                        </a:rPr>
                        <a:t>них 6 - </a:t>
                      </a:r>
                      <a:r>
                        <a:rPr lang="ru-RU" sz="1600" b="0" dirty="0" smtClean="0">
                          <a:effectLst/>
                          <a:latin typeface="Elektra Light Pro" panose="02000503030000020004" pitchFamily="50" charset="-52"/>
                          <a:cs typeface="Times New Roman" panose="02020603050405020304" pitchFamily="18" charset="0"/>
                        </a:rPr>
                        <a:t>положительных</a:t>
                      </a:r>
                      <a:endParaRPr lang="ru-RU" sz="1600" b="0" dirty="0">
                        <a:effectLst/>
                        <a:latin typeface="Elektra Light Pro" panose="02000503030000020004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</a:tr>
              <a:tr h="451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Elektra Light Pro" panose="02000503030000020004" pitchFamily="50" charset="-52"/>
                          <a:cs typeface="Times New Roman" panose="02020603050405020304" pitchFamily="18" charset="0"/>
                        </a:rPr>
                        <a:t>3. Проект ФГОС ВО 24.03.05 «Двигатели летательных аппаратов» (</a:t>
                      </a:r>
                      <a:r>
                        <a:rPr lang="ru-RU" sz="1600" b="0" dirty="0" err="1">
                          <a:effectLst/>
                          <a:latin typeface="Elektra Light Pro" panose="02000503030000020004" pitchFamily="50" charset="-52"/>
                          <a:cs typeface="Times New Roman" panose="02020603050405020304" pitchFamily="18" charset="0"/>
                        </a:rPr>
                        <a:t>бакалавриат</a:t>
                      </a:r>
                      <a:r>
                        <a:rPr lang="ru-RU" sz="1600" b="0" dirty="0" smtClean="0">
                          <a:effectLst/>
                          <a:latin typeface="Elektra Light Pro" panose="02000503030000020004" pitchFamily="50" charset="-52"/>
                          <a:cs typeface="Times New Roman" panose="02020603050405020304" pitchFamily="18" charset="0"/>
                        </a:rPr>
                        <a:t>);</a:t>
                      </a:r>
                      <a:r>
                        <a:rPr lang="ru-RU" sz="1600" b="0" dirty="0">
                          <a:effectLst/>
                          <a:latin typeface="Elektra Light Pro" panose="02000503030000020004" pitchFamily="50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dirty="0">
                        <a:effectLst/>
                        <a:latin typeface="Elektra Light Pro" panose="02000503030000020004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Elektra Light Pro" panose="02000503030000020004" pitchFamily="50" charset="-52"/>
                          <a:cs typeface="Times New Roman" panose="02020603050405020304" pitchFamily="18" charset="0"/>
                        </a:rPr>
                        <a:t>подготовлено 2 экспертных заключений, </a:t>
                      </a:r>
                      <a:endParaRPr lang="ru-RU" sz="1600" b="0" dirty="0" smtClean="0">
                        <a:effectLst/>
                        <a:latin typeface="Elektra Light Pro" panose="02000503030000020004" pitchFamily="50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Elektra Light Pro" panose="02000503030000020004" pitchFamily="50" charset="-52"/>
                          <a:cs typeface="Times New Roman" panose="02020603050405020304" pitchFamily="18" charset="0"/>
                        </a:rPr>
                        <a:t>из </a:t>
                      </a:r>
                      <a:r>
                        <a:rPr lang="ru-RU" sz="1600" b="0" dirty="0">
                          <a:effectLst/>
                          <a:latin typeface="Elektra Light Pro" panose="02000503030000020004" pitchFamily="50" charset="-52"/>
                          <a:cs typeface="Times New Roman" panose="02020603050405020304" pitchFamily="18" charset="0"/>
                        </a:rPr>
                        <a:t>них 1 – </a:t>
                      </a:r>
                      <a:r>
                        <a:rPr lang="ru-RU" sz="1600" b="0" dirty="0" smtClean="0">
                          <a:effectLst/>
                          <a:latin typeface="Elektra Light Pro" panose="02000503030000020004" pitchFamily="50" charset="-52"/>
                          <a:cs typeface="Times New Roman" panose="02020603050405020304" pitchFamily="18" charset="0"/>
                        </a:rPr>
                        <a:t>положительное</a:t>
                      </a:r>
                      <a:endParaRPr lang="ru-RU" sz="1600" b="0" dirty="0">
                        <a:effectLst/>
                        <a:latin typeface="Elektra Light Pro" panose="02000503030000020004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</a:tr>
              <a:tr h="445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Elektra Light Pro" panose="02000503030000020004" pitchFamily="50" charset="-52"/>
                          <a:cs typeface="Times New Roman" panose="02020603050405020304" pitchFamily="18" charset="0"/>
                        </a:rPr>
                        <a:t>4. Проект ФГОС ВО 24.04.05 «Двигатели летательных аппаратов» (магистратура</a:t>
                      </a:r>
                      <a:r>
                        <a:rPr lang="ru-RU" sz="1600" b="0" dirty="0" smtClean="0">
                          <a:effectLst/>
                          <a:latin typeface="Elektra Light Pro" panose="02000503030000020004" pitchFamily="50" charset="-52"/>
                          <a:cs typeface="Times New Roman" panose="02020603050405020304" pitchFamily="18" charset="0"/>
                        </a:rPr>
                        <a:t>);</a:t>
                      </a:r>
                      <a:r>
                        <a:rPr lang="ru-RU" sz="1600" b="0" dirty="0">
                          <a:effectLst/>
                          <a:latin typeface="Elektra Light Pro" panose="02000503030000020004" pitchFamily="50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dirty="0">
                        <a:effectLst/>
                        <a:latin typeface="Elektra Light Pro" panose="02000503030000020004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Elektra Light Pro" panose="02000503030000020004" pitchFamily="50" charset="-52"/>
                          <a:cs typeface="Times New Roman" panose="02020603050405020304" pitchFamily="18" charset="0"/>
                        </a:rPr>
                        <a:t>экспертные заключения </a:t>
                      </a:r>
                      <a:r>
                        <a:rPr lang="ru-RU" sz="1600" b="0" dirty="0" smtClean="0">
                          <a:effectLst/>
                          <a:latin typeface="Elektra Light Pro" panose="02000503030000020004" pitchFamily="50" charset="-52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b="0" baseline="0" dirty="0" smtClean="0">
                          <a:effectLst/>
                          <a:latin typeface="Elektra Light Pro" panose="02000503030000020004" pitchFamily="50" charset="-52"/>
                          <a:cs typeface="Times New Roman" panose="02020603050405020304" pitchFamily="18" charset="0"/>
                        </a:rPr>
                        <a:t> работе</a:t>
                      </a:r>
                      <a:endParaRPr lang="ru-RU" sz="1600" b="0" dirty="0">
                        <a:effectLst/>
                        <a:latin typeface="Elektra Light Pro" panose="02000503030000020004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</a:tr>
              <a:tr h="667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Elektra Light Pro" panose="02000503030000020004" pitchFamily="50" charset="-52"/>
                          <a:cs typeface="Times New Roman" panose="02020603050405020304" pitchFamily="18" charset="0"/>
                        </a:rPr>
                        <a:t>5. Проект ФГОС ВО 24.05.05 «Проектирование авиационных и ракетных двигателей» (специалист</a:t>
                      </a:r>
                      <a:r>
                        <a:rPr lang="ru-RU" sz="1600" b="0" dirty="0" smtClean="0">
                          <a:effectLst/>
                          <a:latin typeface="Elektra Light Pro" panose="02000503030000020004" pitchFamily="50" charset="-52"/>
                          <a:cs typeface="Times New Roman" panose="02020603050405020304" pitchFamily="18" charset="0"/>
                        </a:rPr>
                        <a:t>); </a:t>
                      </a:r>
                      <a:r>
                        <a:rPr lang="ru-RU" sz="1600" b="0" dirty="0">
                          <a:effectLst/>
                          <a:latin typeface="Elektra Light Pro" panose="02000503030000020004" pitchFamily="50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dirty="0">
                        <a:effectLst/>
                        <a:latin typeface="Elektra Light Pro" panose="02000503030000020004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Elektra Light Pro" panose="02000503030000020004" pitchFamily="50" charset="-52"/>
                          <a:cs typeface="Times New Roman" panose="02020603050405020304" pitchFamily="18" charset="0"/>
                        </a:rPr>
                        <a:t>экспертные заключения </a:t>
                      </a:r>
                      <a:r>
                        <a:rPr lang="ru-RU" sz="1600" b="0" dirty="0" smtClean="0">
                          <a:effectLst/>
                          <a:latin typeface="Elektra Light Pro" panose="02000503030000020004" pitchFamily="50" charset="-52"/>
                          <a:cs typeface="Times New Roman" panose="02020603050405020304" pitchFamily="18" charset="0"/>
                        </a:rPr>
                        <a:t>в работе</a:t>
                      </a:r>
                      <a:endParaRPr lang="ru-RU" sz="1600" b="0" dirty="0">
                        <a:effectLst/>
                        <a:latin typeface="Elektra Light Pro" panose="02000503030000020004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504" y="5930115"/>
            <a:ext cx="87177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1079500" algn="l"/>
              </a:tabLst>
            </a:pPr>
            <a:r>
              <a:rPr lang="ru-RU" sz="2800" dirty="0" smtClean="0">
                <a:latin typeface="Elektra Light Pro" panose="02000503030000020004" pitchFamily="50" charset="-52"/>
              </a:rPr>
              <a:t>   </a:t>
            </a:r>
            <a:r>
              <a:rPr lang="en-US" sz="2000" dirty="0" smtClean="0">
                <a:latin typeface="Elektra Light Pro" panose="02000503030000020004" pitchFamily="50" charset="-52"/>
              </a:rPr>
              <a:t>12 </a:t>
            </a:r>
            <a:r>
              <a:rPr lang="ru-RU" sz="2000" dirty="0" smtClean="0">
                <a:latin typeface="Elektra Light Pro" panose="02000503030000020004" pitchFamily="50" charset="-52"/>
              </a:rPr>
              <a:t>октября 2016 </a:t>
            </a:r>
            <a:r>
              <a:rPr lang="ru-RU" sz="2000" dirty="0" smtClean="0">
                <a:latin typeface="Elektra Light Pro" panose="02000503030000020004" pitchFamily="50" charset="-52"/>
              </a:rPr>
              <a:t>г. – </a:t>
            </a:r>
            <a:r>
              <a:rPr lang="ru-RU" sz="2000" dirty="0" smtClean="0">
                <a:latin typeface="Elektra Light Pro" panose="02000503030000020004" pitchFamily="50" charset="-52"/>
              </a:rPr>
              <a:t>заседание РГ по образованию СПК РТ и </a:t>
            </a:r>
            <a:r>
              <a:rPr lang="ru-RU" sz="2000" dirty="0" smtClean="0">
                <a:latin typeface="Elektra Light Pro" panose="02000503030000020004" pitchFamily="50" charset="-52"/>
              </a:rPr>
              <a:t>КД с приглашением экспертов предприятий и представителей УМО </a:t>
            </a:r>
            <a:endParaRPr lang="ru-RU" sz="2000" dirty="0">
              <a:latin typeface="Elektra Light Pro" panose="02000503030000020004" pitchFamily="50" charset="-52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1187624" y="187032"/>
            <a:ext cx="7004892" cy="100971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>
                <a:ea typeface="+mn-ea"/>
                <a:cs typeface="Arial" pitchFamily="34" charset="0"/>
              </a:rPr>
              <a:t>ЭКСПЕРТИЗА ФГОС 24.00.00</a:t>
            </a:r>
            <a:r>
              <a:rPr lang="ru-RU" sz="2800" b="1" dirty="0">
                <a:ea typeface="+mn-ea"/>
                <a:cs typeface="Arial" pitchFamily="34" charset="0"/>
              </a:rPr>
              <a:t> </a:t>
            </a:r>
            <a:endParaRPr lang="ru-RU" sz="2800" b="1" dirty="0">
              <a:ea typeface="+mn-ea"/>
              <a:cs typeface="Arial" pitchFamily="34" charset="0"/>
            </a:endParaRPr>
          </a:p>
          <a:p>
            <a:r>
              <a:rPr lang="ru-RU" sz="2800" b="1" dirty="0">
                <a:ea typeface="+mn-ea"/>
                <a:cs typeface="Arial" pitchFamily="34" charset="0"/>
              </a:rPr>
              <a:t>(</a:t>
            </a:r>
            <a:r>
              <a:rPr lang="ru-RU" sz="2800" b="1" dirty="0">
                <a:ea typeface="+mn-ea"/>
                <a:cs typeface="Arial" pitchFamily="34" charset="0"/>
              </a:rPr>
              <a:t>по состоянию на сентябрь 2016 г.) </a:t>
            </a: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19572" y="1196751"/>
            <a:ext cx="77048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84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Резник С.В.  и др. 39-е Акад. чтения 27-30 янв. 2015 г.</Template>
  <TotalTime>2054</TotalTime>
  <Words>2839</Words>
  <Application>Microsoft Office PowerPoint</Application>
  <PresentationFormat>Экран (4:3)</PresentationFormat>
  <Paragraphs>606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1_Тема Office</vt:lpstr>
      <vt:lpstr>План работы ФУМО 24.00.00 «Авиационная и ракетно-космическая техника» на 2016/2017 учебный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Lutsenko</cp:lastModifiedBy>
  <cp:revision>165</cp:revision>
  <cp:lastPrinted>2016-06-01T12:03:31Z</cp:lastPrinted>
  <dcterms:created xsi:type="dcterms:W3CDTF">2016-01-20T08:50:51Z</dcterms:created>
  <dcterms:modified xsi:type="dcterms:W3CDTF">2016-09-30T09:35:17Z</dcterms:modified>
</cp:coreProperties>
</file>