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351" r:id="rId3"/>
    <p:sldId id="356" r:id="rId4"/>
    <p:sldId id="292" r:id="rId5"/>
    <p:sldId id="295" r:id="rId6"/>
    <p:sldId id="323" r:id="rId7"/>
    <p:sldId id="297" r:id="rId8"/>
    <p:sldId id="325" r:id="rId9"/>
    <p:sldId id="299" r:id="rId10"/>
    <p:sldId id="300" r:id="rId11"/>
    <p:sldId id="326" r:id="rId12"/>
    <p:sldId id="334" r:id="rId13"/>
    <p:sldId id="340" r:id="rId14"/>
    <p:sldId id="352" r:id="rId15"/>
    <p:sldId id="353" r:id="rId16"/>
    <p:sldId id="354" r:id="rId17"/>
    <p:sldId id="355" r:id="rId18"/>
    <p:sldId id="358" r:id="rId19"/>
    <p:sldId id="359" r:id="rId20"/>
    <p:sldId id="357" r:id="rId21"/>
    <p:sldId id="360" r:id="rId22"/>
    <p:sldId id="336" r:id="rId23"/>
    <p:sldId id="328" r:id="rId24"/>
    <p:sldId id="329" r:id="rId25"/>
    <p:sldId id="337" r:id="rId26"/>
    <p:sldId id="338" r:id="rId27"/>
    <p:sldId id="335" r:id="rId28"/>
    <p:sldId id="349" r:id="rId2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530" autoAdjust="0"/>
  </p:normalViewPr>
  <p:slideViewPr>
    <p:cSldViewPr>
      <p:cViewPr>
        <p:scale>
          <a:sx n="100" d="100"/>
          <a:sy n="100" d="100"/>
        </p:scale>
        <p:origin x="9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7676B-D0D3-4006-8834-E35C679E7AA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D164CB-34EC-454B-BFA3-15E2094ADD40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 dirty="0" smtClean="0"/>
            <a:t>Совет УМО</a:t>
          </a:r>
          <a:br>
            <a:rPr lang="ru-RU" b="1" dirty="0" smtClean="0"/>
          </a:br>
          <a:r>
            <a:rPr lang="ru-RU" b="1" dirty="0" smtClean="0"/>
            <a:t>Авиационная и ракетно-космическая техника</a:t>
          </a:r>
          <a:endParaRPr lang="ru-RU" b="1" dirty="0"/>
        </a:p>
      </dgm:t>
    </dgm:pt>
    <dgm:pt modelId="{8E608FFF-CD61-46ED-B9ED-B6A0FEF4AFA5}" type="parTrans" cxnId="{93C61E1F-00F1-4507-B7B2-071728C838BB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3AD5BA48-6F95-49CC-9882-CA9F874B6163}" type="sibTrans" cxnId="{93C61E1F-00F1-4507-B7B2-071728C838BB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71717EB2-6510-4700-B51F-CFDD2A7EEB35}">
      <dgm:prSet phldrT="[Текст]"/>
      <dgm:spPr>
        <a:solidFill>
          <a:schemeClr val="bg1">
            <a:alpha val="90000"/>
          </a:schemeClr>
        </a:solidFill>
      </dgm:spPr>
      <dgm:t>
        <a:bodyPr anchor="t" anchorCtr="0"/>
        <a:lstStyle/>
        <a:p>
          <a:pPr>
            <a:lnSpc>
              <a:spcPct val="100000"/>
            </a:lnSpc>
          </a:pPr>
          <a:r>
            <a:rPr lang="ru-RU" b="1" dirty="0" smtClean="0"/>
            <a:t>НМС объединения по ракетно-космическому направлению</a:t>
          </a:r>
          <a:endParaRPr lang="ru-RU" b="1" dirty="0"/>
        </a:p>
      </dgm:t>
    </dgm:pt>
    <dgm:pt modelId="{E36C9A34-4B5C-4CA1-A311-15B9B79CF019}" type="parTrans" cxnId="{4C190EF6-0E80-43BA-8A6A-999755C590C9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2D5399A9-FEEA-4913-AE82-53AD22DE3360}" type="sibTrans" cxnId="{4C190EF6-0E80-43BA-8A6A-999755C590C9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CB99E5DD-9E99-4E40-81B6-6C63E2D32AF4}">
      <dgm:prSet phldrT="[Текст]"/>
      <dgm:spPr/>
      <dgm:t>
        <a:bodyPr anchor="t" anchorCtr="0"/>
        <a:lstStyle/>
        <a:p>
          <a:pPr>
            <a:lnSpc>
              <a:spcPct val="100000"/>
            </a:lnSpc>
          </a:pPr>
          <a:r>
            <a:rPr lang="ru-RU" b="1" dirty="0" smtClean="0"/>
            <a:t>НМС объединения по авиационному направлению</a:t>
          </a:r>
          <a:endParaRPr lang="ru-RU" b="1" dirty="0"/>
        </a:p>
      </dgm:t>
    </dgm:pt>
    <dgm:pt modelId="{39F83084-D7F4-4BE4-B6B9-572927F49C8E}" type="parTrans" cxnId="{841AC8A6-1DF3-44D9-899A-A3CB59B0908C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03903E76-B52B-4D5C-B5E0-9CF9198EF7D2}" type="sibTrans" cxnId="{841AC8A6-1DF3-44D9-899A-A3CB59B0908C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5C2BB38A-E20A-4CE8-BF53-9486581E7B60}">
      <dgm:prSet phldrT="[Текст]"/>
      <dgm:spPr/>
      <dgm:t>
        <a:bodyPr anchor="t" anchorCtr="0"/>
        <a:lstStyle/>
        <a:p>
          <a:pPr>
            <a:lnSpc>
              <a:spcPct val="100000"/>
            </a:lnSpc>
          </a:pPr>
          <a:r>
            <a:rPr lang="ru-RU" b="1" dirty="0" smtClean="0"/>
            <a:t>НМС объединения по аспирантуре</a:t>
          </a:r>
          <a:endParaRPr lang="ru-RU" b="1" dirty="0"/>
        </a:p>
      </dgm:t>
    </dgm:pt>
    <dgm:pt modelId="{050BD5E6-967A-4169-8C26-CBEC7350CA4F}" type="parTrans" cxnId="{8D2B043C-92BD-4ABA-AF7B-CBFC561C2D98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BCB5CB12-303D-413E-8189-840E36AD5D0F}" type="sibTrans" cxnId="{8D2B043C-92BD-4ABA-AF7B-CBFC561C2D98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630A43C0-3AD6-48B0-96B6-10B444345161}">
      <dgm:prSet phldrT="[Текст]"/>
      <dgm:spPr/>
      <dgm:t>
        <a:bodyPr anchor="t" anchorCtr="0"/>
        <a:lstStyle/>
        <a:p>
          <a:pPr>
            <a:lnSpc>
              <a:spcPct val="100000"/>
            </a:lnSpc>
          </a:pPr>
          <a:r>
            <a:rPr lang="ru-RU" b="1" dirty="0" smtClean="0"/>
            <a:t>НМС по специальным направлениям деятельности</a:t>
          </a:r>
          <a:endParaRPr lang="ru-RU" b="1" dirty="0"/>
        </a:p>
      </dgm:t>
    </dgm:pt>
    <dgm:pt modelId="{D1FDE362-3147-4EFC-8982-303AD5183DCC}" type="parTrans" cxnId="{10CAD114-3B3F-46F8-BFE3-73CEE8ECA167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D1065CA0-EE67-4153-88A8-BA4E9054B134}" type="sibTrans" cxnId="{10CAD114-3B3F-46F8-BFE3-73CEE8ECA167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6F7B5A25-FDFC-4592-B5C1-69320ECC307C}">
      <dgm:prSet phldrT="[Текст]"/>
      <dgm:spPr>
        <a:solidFill>
          <a:schemeClr val="bg1">
            <a:alpha val="90000"/>
          </a:schemeClr>
        </a:solidFill>
      </dgm:spPr>
      <dgm:t>
        <a:bodyPr anchor="t" anchorCtr="0"/>
        <a:lstStyle/>
        <a:p>
          <a:pPr algn="l">
            <a:lnSpc>
              <a:spcPct val="100000"/>
            </a:lnSpc>
          </a:pPr>
          <a:r>
            <a:rPr lang="ru-RU" b="1" dirty="0" err="1" smtClean="0"/>
            <a:t>Бакалавриат</a:t>
          </a:r>
          <a:r>
            <a:rPr lang="ru-RU" b="1" dirty="0" smtClean="0"/>
            <a:t> и магистратура – 3+3</a:t>
          </a:r>
          <a:br>
            <a:rPr lang="ru-RU" b="1" dirty="0" smtClean="0"/>
          </a:br>
          <a:r>
            <a:rPr lang="ru-RU" b="1" dirty="0" err="1" smtClean="0"/>
            <a:t>Специалитет</a:t>
          </a:r>
          <a:r>
            <a:rPr lang="ru-RU" b="1" dirty="0" smtClean="0"/>
            <a:t> - 3</a:t>
          </a:r>
          <a:endParaRPr lang="ru-RU" b="1" dirty="0"/>
        </a:p>
      </dgm:t>
    </dgm:pt>
    <dgm:pt modelId="{22C1D1B3-C727-47F2-96A5-55232E1BC3D1}" type="parTrans" cxnId="{2C43A235-D969-42B5-BA39-40646F1BC25F}">
      <dgm:prSet/>
      <dgm:spPr/>
      <dgm:t>
        <a:bodyPr/>
        <a:lstStyle/>
        <a:p>
          <a:endParaRPr lang="ru-RU"/>
        </a:p>
      </dgm:t>
    </dgm:pt>
    <dgm:pt modelId="{BD19D269-A08D-4C38-8B21-1F04970238B1}" type="sibTrans" cxnId="{2C43A235-D969-42B5-BA39-40646F1BC25F}">
      <dgm:prSet/>
      <dgm:spPr/>
      <dgm:t>
        <a:bodyPr/>
        <a:lstStyle/>
        <a:p>
          <a:endParaRPr lang="ru-RU"/>
        </a:p>
      </dgm:t>
    </dgm:pt>
    <dgm:pt modelId="{6C879BE3-98BB-45D2-A52B-C801217B69BF}">
      <dgm:prSet phldrT="[Текст]"/>
      <dgm:spPr/>
      <dgm:t>
        <a:bodyPr anchor="t" anchorCtr="0"/>
        <a:lstStyle/>
        <a:p>
          <a:pPr algn="l">
            <a:lnSpc>
              <a:spcPct val="100000"/>
            </a:lnSpc>
          </a:pPr>
          <a:r>
            <a:rPr lang="ru-RU" b="1" dirty="0" err="1" smtClean="0"/>
            <a:t>Бакалавриат</a:t>
          </a:r>
          <a:r>
            <a:rPr lang="ru-RU" b="1" dirty="0" smtClean="0"/>
            <a:t> и магистратура – 2+2</a:t>
          </a:r>
          <a:br>
            <a:rPr lang="ru-RU" b="1" dirty="0" smtClean="0"/>
          </a:br>
          <a:r>
            <a:rPr lang="ru-RU" b="1" dirty="0" err="1" smtClean="0"/>
            <a:t>Специалитет</a:t>
          </a:r>
          <a:r>
            <a:rPr lang="ru-RU" b="1" dirty="0" smtClean="0"/>
            <a:t> - 4</a:t>
          </a:r>
          <a:endParaRPr lang="ru-RU" b="1" dirty="0"/>
        </a:p>
      </dgm:t>
    </dgm:pt>
    <dgm:pt modelId="{244355CD-8FCE-4BD0-A346-28B15F179E9E}" type="parTrans" cxnId="{B38B0AD6-F7C2-4341-86E6-4C618123F1E7}">
      <dgm:prSet/>
      <dgm:spPr/>
      <dgm:t>
        <a:bodyPr/>
        <a:lstStyle/>
        <a:p>
          <a:endParaRPr lang="ru-RU"/>
        </a:p>
      </dgm:t>
    </dgm:pt>
    <dgm:pt modelId="{DA470638-C18F-441D-B4EC-08E7DDB051DB}" type="sibTrans" cxnId="{B38B0AD6-F7C2-4341-86E6-4C618123F1E7}">
      <dgm:prSet/>
      <dgm:spPr/>
      <dgm:t>
        <a:bodyPr/>
        <a:lstStyle/>
        <a:p>
          <a:endParaRPr lang="ru-RU"/>
        </a:p>
      </dgm:t>
    </dgm:pt>
    <dgm:pt modelId="{8D3D6A3C-0332-419A-93F0-FACBD1D7CB11}">
      <dgm:prSet phldrT="[Текст]"/>
      <dgm:spPr/>
      <dgm:t>
        <a:bodyPr anchor="t" anchorCtr="0"/>
        <a:lstStyle/>
        <a:p>
          <a:pPr algn="l">
            <a:lnSpc>
              <a:spcPct val="100000"/>
            </a:lnSpc>
          </a:pPr>
          <a:r>
            <a:rPr lang="ru-RU" b="1" dirty="0" smtClean="0"/>
            <a:t>Научные специальности - 15 </a:t>
          </a:r>
          <a:endParaRPr lang="ru-RU" b="1" dirty="0"/>
        </a:p>
      </dgm:t>
    </dgm:pt>
    <dgm:pt modelId="{131169A1-9EED-4664-AE7B-170BBEBB7107}" type="parTrans" cxnId="{BE572002-3F66-4E98-AA09-4FB4C87D3709}">
      <dgm:prSet/>
      <dgm:spPr/>
      <dgm:t>
        <a:bodyPr/>
        <a:lstStyle/>
        <a:p>
          <a:endParaRPr lang="ru-RU"/>
        </a:p>
      </dgm:t>
    </dgm:pt>
    <dgm:pt modelId="{80D87C48-2E2F-4860-BDAC-844CEB909D5F}" type="sibTrans" cxnId="{BE572002-3F66-4E98-AA09-4FB4C87D3709}">
      <dgm:prSet/>
      <dgm:spPr/>
      <dgm:t>
        <a:bodyPr/>
        <a:lstStyle/>
        <a:p>
          <a:endParaRPr lang="ru-RU"/>
        </a:p>
      </dgm:t>
    </dgm:pt>
    <dgm:pt modelId="{5A765332-AE20-457D-B2C9-6D6F1722F857}" type="pres">
      <dgm:prSet presAssocID="{8CE7676B-D0D3-4006-8834-E35C679E7A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3F1E89-DDB9-4B7E-ADF3-E38F8C071504}" type="pres">
      <dgm:prSet presAssocID="{7FD164CB-34EC-454B-BFA3-15E2094ADD40}" presName="hierRoot1" presStyleCnt="0"/>
      <dgm:spPr/>
    </dgm:pt>
    <dgm:pt modelId="{6A8026B5-3C10-42D3-857B-55543DDC0D8A}" type="pres">
      <dgm:prSet presAssocID="{7FD164CB-34EC-454B-BFA3-15E2094ADD40}" presName="composite" presStyleCnt="0"/>
      <dgm:spPr/>
    </dgm:pt>
    <dgm:pt modelId="{8A247453-4690-46AF-AE84-8D68F37D7BE9}" type="pres">
      <dgm:prSet presAssocID="{7FD164CB-34EC-454B-BFA3-15E2094ADD40}" presName="background" presStyleLbl="node0" presStyleIdx="0" presStyleCnt="1"/>
      <dgm:spPr/>
    </dgm:pt>
    <dgm:pt modelId="{1AF55195-8711-4FB4-87FF-1AF845521D9F}" type="pres">
      <dgm:prSet presAssocID="{7FD164CB-34EC-454B-BFA3-15E2094ADD40}" presName="text" presStyleLbl="fgAcc0" presStyleIdx="0" presStyleCnt="1" custScaleX="151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5C521D-2DF0-4C03-A503-CA7749C1C5AB}" type="pres">
      <dgm:prSet presAssocID="{7FD164CB-34EC-454B-BFA3-15E2094ADD40}" presName="hierChild2" presStyleCnt="0"/>
      <dgm:spPr/>
    </dgm:pt>
    <dgm:pt modelId="{FEE48A58-029A-460C-BCFD-21D26C9AAB02}" type="pres">
      <dgm:prSet presAssocID="{E36C9A34-4B5C-4CA1-A311-15B9B79CF019}" presName="Name10" presStyleLbl="parChTrans1D2" presStyleIdx="0" presStyleCnt="4"/>
      <dgm:spPr/>
      <dgm:t>
        <a:bodyPr/>
        <a:lstStyle/>
        <a:p>
          <a:endParaRPr lang="ru-RU"/>
        </a:p>
      </dgm:t>
    </dgm:pt>
    <dgm:pt modelId="{5B65948F-8ABB-4192-9046-CAA8AD90F51C}" type="pres">
      <dgm:prSet presAssocID="{71717EB2-6510-4700-B51F-CFDD2A7EEB35}" presName="hierRoot2" presStyleCnt="0"/>
      <dgm:spPr/>
    </dgm:pt>
    <dgm:pt modelId="{BDFFB9B9-F948-4603-AEE3-9B9948C09474}" type="pres">
      <dgm:prSet presAssocID="{71717EB2-6510-4700-B51F-CFDD2A7EEB35}" presName="composite2" presStyleCnt="0"/>
      <dgm:spPr/>
    </dgm:pt>
    <dgm:pt modelId="{F00DF441-970A-4F7C-8738-AF1E07063559}" type="pres">
      <dgm:prSet presAssocID="{71717EB2-6510-4700-B51F-CFDD2A7EEB35}" presName="background2" presStyleLbl="node2" presStyleIdx="0" presStyleCnt="4"/>
      <dgm:spPr/>
    </dgm:pt>
    <dgm:pt modelId="{6D429438-F29C-4DB4-8260-356837DD712A}" type="pres">
      <dgm:prSet presAssocID="{71717EB2-6510-4700-B51F-CFDD2A7EEB35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805FAA-6765-4938-8B89-180BE9D827E2}" type="pres">
      <dgm:prSet presAssocID="{71717EB2-6510-4700-B51F-CFDD2A7EEB35}" presName="hierChild3" presStyleCnt="0"/>
      <dgm:spPr/>
    </dgm:pt>
    <dgm:pt modelId="{44BD0ADC-9E9C-4DEB-AF92-26A3445E0C33}" type="pres">
      <dgm:prSet presAssocID="{22C1D1B3-C727-47F2-96A5-55232E1BC3D1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E8BAD04-4F37-4F5E-9B2E-4E4D8230B0E7}" type="pres">
      <dgm:prSet presAssocID="{6F7B5A25-FDFC-4592-B5C1-69320ECC307C}" presName="hierRoot3" presStyleCnt="0"/>
      <dgm:spPr/>
    </dgm:pt>
    <dgm:pt modelId="{755F14E0-09F6-4726-B89E-404A8F5B0921}" type="pres">
      <dgm:prSet presAssocID="{6F7B5A25-FDFC-4592-B5C1-69320ECC307C}" presName="composite3" presStyleCnt="0"/>
      <dgm:spPr/>
    </dgm:pt>
    <dgm:pt modelId="{543F21F0-7961-4257-9F2A-58C95076E734}" type="pres">
      <dgm:prSet presAssocID="{6F7B5A25-FDFC-4592-B5C1-69320ECC307C}" presName="background3" presStyleLbl="node3" presStyleIdx="0" presStyleCnt="3"/>
      <dgm:spPr/>
    </dgm:pt>
    <dgm:pt modelId="{96F4C683-7033-47C3-BFA6-DB26EA13D4EB}" type="pres">
      <dgm:prSet presAssocID="{6F7B5A25-FDFC-4592-B5C1-69320ECC307C}" presName="text3" presStyleLbl="fgAcc3" presStyleIdx="0" presStyleCnt="3" custScaleX="105955" custLinFactNeighborX="10288" custLinFactNeighborY="4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404401-E384-43D9-9ED4-25A253E64762}" type="pres">
      <dgm:prSet presAssocID="{6F7B5A25-FDFC-4592-B5C1-69320ECC307C}" presName="hierChild4" presStyleCnt="0"/>
      <dgm:spPr/>
    </dgm:pt>
    <dgm:pt modelId="{B50313FE-691F-4598-A629-CEE3FFE63260}" type="pres">
      <dgm:prSet presAssocID="{39F83084-D7F4-4BE4-B6B9-572927F49C8E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B4AF9F3-5649-4EB7-9E89-A124FD5E2434}" type="pres">
      <dgm:prSet presAssocID="{CB99E5DD-9E99-4E40-81B6-6C63E2D32AF4}" presName="hierRoot2" presStyleCnt="0"/>
      <dgm:spPr/>
    </dgm:pt>
    <dgm:pt modelId="{2A80D5C0-6B81-4F80-BFB9-8FB5769834F8}" type="pres">
      <dgm:prSet presAssocID="{CB99E5DD-9E99-4E40-81B6-6C63E2D32AF4}" presName="composite2" presStyleCnt="0"/>
      <dgm:spPr/>
    </dgm:pt>
    <dgm:pt modelId="{786B0B15-78DF-4FBB-96E4-98DECBAF84C1}" type="pres">
      <dgm:prSet presAssocID="{CB99E5DD-9E99-4E40-81B6-6C63E2D32AF4}" presName="background2" presStyleLbl="node2" presStyleIdx="1" presStyleCnt="4"/>
      <dgm:spPr/>
    </dgm:pt>
    <dgm:pt modelId="{004E1409-B454-4F26-8961-4D6D54456D43}" type="pres">
      <dgm:prSet presAssocID="{CB99E5DD-9E99-4E40-81B6-6C63E2D32AF4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3C8A8-6E9F-45D2-8CA8-32389C8C70C2}" type="pres">
      <dgm:prSet presAssocID="{CB99E5DD-9E99-4E40-81B6-6C63E2D32AF4}" presName="hierChild3" presStyleCnt="0"/>
      <dgm:spPr/>
    </dgm:pt>
    <dgm:pt modelId="{6C0CB31A-83C5-46F9-8F33-D2AA4926CE8A}" type="pres">
      <dgm:prSet presAssocID="{244355CD-8FCE-4BD0-A346-28B15F179E9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667E5F2-3562-41FE-B5B4-51FAF2328E47}" type="pres">
      <dgm:prSet presAssocID="{6C879BE3-98BB-45D2-A52B-C801217B69BF}" presName="hierRoot3" presStyleCnt="0"/>
      <dgm:spPr/>
    </dgm:pt>
    <dgm:pt modelId="{9E2DBA83-2AB0-488E-AF70-F846D50E8175}" type="pres">
      <dgm:prSet presAssocID="{6C879BE3-98BB-45D2-A52B-C801217B69BF}" presName="composite3" presStyleCnt="0"/>
      <dgm:spPr/>
    </dgm:pt>
    <dgm:pt modelId="{470F1845-20AB-4192-92F2-32B66D521F9A}" type="pres">
      <dgm:prSet presAssocID="{6C879BE3-98BB-45D2-A52B-C801217B69BF}" presName="background3" presStyleLbl="node3" presStyleIdx="1" presStyleCnt="3"/>
      <dgm:spPr/>
    </dgm:pt>
    <dgm:pt modelId="{6744716C-73B5-493D-8E78-4284DE43274C}" type="pres">
      <dgm:prSet presAssocID="{6C879BE3-98BB-45D2-A52B-C801217B69B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0BC98B-3AE0-4807-B13E-5903473B1980}" type="pres">
      <dgm:prSet presAssocID="{6C879BE3-98BB-45D2-A52B-C801217B69BF}" presName="hierChild4" presStyleCnt="0"/>
      <dgm:spPr/>
    </dgm:pt>
    <dgm:pt modelId="{83A49EBA-9CB2-4549-B31C-03D947CEE72A}" type="pres">
      <dgm:prSet presAssocID="{050BD5E6-967A-4169-8C26-CBEC7350CA4F}" presName="Name10" presStyleLbl="parChTrans1D2" presStyleIdx="2" presStyleCnt="4"/>
      <dgm:spPr/>
      <dgm:t>
        <a:bodyPr/>
        <a:lstStyle/>
        <a:p>
          <a:endParaRPr lang="ru-RU"/>
        </a:p>
      </dgm:t>
    </dgm:pt>
    <dgm:pt modelId="{2BFA9210-F7F7-4C78-A7E9-84340B1C637E}" type="pres">
      <dgm:prSet presAssocID="{5C2BB38A-E20A-4CE8-BF53-9486581E7B60}" presName="hierRoot2" presStyleCnt="0"/>
      <dgm:spPr/>
    </dgm:pt>
    <dgm:pt modelId="{A231C1B2-1F4F-4161-8F0E-9362C27EB00E}" type="pres">
      <dgm:prSet presAssocID="{5C2BB38A-E20A-4CE8-BF53-9486581E7B60}" presName="composite2" presStyleCnt="0"/>
      <dgm:spPr/>
    </dgm:pt>
    <dgm:pt modelId="{64E15388-ACFC-4852-96EB-BCF3E6633010}" type="pres">
      <dgm:prSet presAssocID="{5C2BB38A-E20A-4CE8-BF53-9486581E7B60}" presName="background2" presStyleLbl="node2" presStyleIdx="2" presStyleCnt="4"/>
      <dgm:spPr/>
    </dgm:pt>
    <dgm:pt modelId="{43D2301B-4361-4348-A344-714A5B6830EF}" type="pres">
      <dgm:prSet presAssocID="{5C2BB38A-E20A-4CE8-BF53-9486581E7B60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0A046A-12FC-480B-A530-B6C84B6F2D81}" type="pres">
      <dgm:prSet presAssocID="{5C2BB38A-E20A-4CE8-BF53-9486581E7B60}" presName="hierChild3" presStyleCnt="0"/>
      <dgm:spPr/>
    </dgm:pt>
    <dgm:pt modelId="{2BC31085-DA95-4E98-A028-5D2567E9B84F}" type="pres">
      <dgm:prSet presAssocID="{131169A1-9EED-4664-AE7B-170BBEBB7107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3FEECCF-11C4-4CEF-A782-4E31913C8446}" type="pres">
      <dgm:prSet presAssocID="{8D3D6A3C-0332-419A-93F0-FACBD1D7CB11}" presName="hierRoot3" presStyleCnt="0"/>
      <dgm:spPr/>
    </dgm:pt>
    <dgm:pt modelId="{3DDB8496-2ACA-4CF7-AEB5-301A6CCD6229}" type="pres">
      <dgm:prSet presAssocID="{8D3D6A3C-0332-419A-93F0-FACBD1D7CB11}" presName="composite3" presStyleCnt="0"/>
      <dgm:spPr/>
    </dgm:pt>
    <dgm:pt modelId="{F0613908-D2EA-4F89-9D14-A1DEC39177EC}" type="pres">
      <dgm:prSet presAssocID="{8D3D6A3C-0332-419A-93F0-FACBD1D7CB11}" presName="background3" presStyleLbl="node3" presStyleIdx="2" presStyleCnt="3"/>
      <dgm:spPr/>
    </dgm:pt>
    <dgm:pt modelId="{F6D67C88-E5E2-49E1-B265-9A0F9ACCD05B}" type="pres">
      <dgm:prSet presAssocID="{8D3D6A3C-0332-419A-93F0-FACBD1D7CB1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CF8610-02D4-4478-8F94-1D91A1D4A171}" type="pres">
      <dgm:prSet presAssocID="{8D3D6A3C-0332-419A-93F0-FACBD1D7CB11}" presName="hierChild4" presStyleCnt="0"/>
      <dgm:spPr/>
    </dgm:pt>
    <dgm:pt modelId="{099612BD-EB54-4DD6-B232-9BA4CA739CFD}" type="pres">
      <dgm:prSet presAssocID="{D1FDE362-3147-4EFC-8982-303AD5183DCC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2B9CE23-56F9-4ED5-A4E4-1C5EA0C9DF1F}" type="pres">
      <dgm:prSet presAssocID="{630A43C0-3AD6-48B0-96B6-10B444345161}" presName="hierRoot2" presStyleCnt="0"/>
      <dgm:spPr/>
    </dgm:pt>
    <dgm:pt modelId="{9C7BFDE0-E617-4A83-ABB2-A5156E95AC85}" type="pres">
      <dgm:prSet presAssocID="{630A43C0-3AD6-48B0-96B6-10B444345161}" presName="composite2" presStyleCnt="0"/>
      <dgm:spPr/>
    </dgm:pt>
    <dgm:pt modelId="{01FE7849-7BAE-46E7-95C0-8E48D898E3E9}" type="pres">
      <dgm:prSet presAssocID="{630A43C0-3AD6-48B0-96B6-10B444345161}" presName="background2" presStyleLbl="node2" presStyleIdx="3" presStyleCnt="4"/>
      <dgm:spPr/>
    </dgm:pt>
    <dgm:pt modelId="{B94AC7E2-A840-4782-B39C-F6238D763FCD}" type="pres">
      <dgm:prSet presAssocID="{630A43C0-3AD6-48B0-96B6-10B444345161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19477C-298E-40B0-966C-385B2489368F}" type="pres">
      <dgm:prSet presAssocID="{630A43C0-3AD6-48B0-96B6-10B444345161}" presName="hierChild3" presStyleCnt="0"/>
      <dgm:spPr/>
    </dgm:pt>
  </dgm:ptLst>
  <dgm:cxnLst>
    <dgm:cxn modelId="{8D2B043C-92BD-4ABA-AF7B-CBFC561C2D98}" srcId="{7FD164CB-34EC-454B-BFA3-15E2094ADD40}" destId="{5C2BB38A-E20A-4CE8-BF53-9486581E7B60}" srcOrd="2" destOrd="0" parTransId="{050BD5E6-967A-4169-8C26-CBEC7350CA4F}" sibTransId="{BCB5CB12-303D-413E-8189-840E36AD5D0F}"/>
    <dgm:cxn modelId="{5349DC70-6450-4C51-808E-1CF1CCBFAA95}" type="presOf" srcId="{71717EB2-6510-4700-B51F-CFDD2A7EEB35}" destId="{6D429438-F29C-4DB4-8260-356837DD712A}" srcOrd="0" destOrd="0" presId="urn:microsoft.com/office/officeart/2005/8/layout/hierarchy1"/>
    <dgm:cxn modelId="{BAF1F0F1-966A-4814-8797-63DD7BAC15A1}" type="presOf" srcId="{8D3D6A3C-0332-419A-93F0-FACBD1D7CB11}" destId="{F6D67C88-E5E2-49E1-B265-9A0F9ACCD05B}" srcOrd="0" destOrd="0" presId="urn:microsoft.com/office/officeart/2005/8/layout/hierarchy1"/>
    <dgm:cxn modelId="{B38B0AD6-F7C2-4341-86E6-4C618123F1E7}" srcId="{CB99E5DD-9E99-4E40-81B6-6C63E2D32AF4}" destId="{6C879BE3-98BB-45D2-A52B-C801217B69BF}" srcOrd="0" destOrd="0" parTransId="{244355CD-8FCE-4BD0-A346-28B15F179E9E}" sibTransId="{DA470638-C18F-441D-B4EC-08E7DDB051DB}"/>
    <dgm:cxn modelId="{E56A2CE6-9395-4C1B-B53E-1FE590319701}" type="presOf" srcId="{39F83084-D7F4-4BE4-B6B9-572927F49C8E}" destId="{B50313FE-691F-4598-A629-CEE3FFE63260}" srcOrd="0" destOrd="0" presId="urn:microsoft.com/office/officeart/2005/8/layout/hierarchy1"/>
    <dgm:cxn modelId="{EFE2EDD6-6866-4E60-8326-DA551A91F505}" type="presOf" srcId="{CB99E5DD-9E99-4E40-81B6-6C63E2D32AF4}" destId="{004E1409-B454-4F26-8961-4D6D54456D43}" srcOrd="0" destOrd="0" presId="urn:microsoft.com/office/officeart/2005/8/layout/hierarchy1"/>
    <dgm:cxn modelId="{4C190EF6-0E80-43BA-8A6A-999755C590C9}" srcId="{7FD164CB-34EC-454B-BFA3-15E2094ADD40}" destId="{71717EB2-6510-4700-B51F-CFDD2A7EEB35}" srcOrd="0" destOrd="0" parTransId="{E36C9A34-4B5C-4CA1-A311-15B9B79CF019}" sibTransId="{2D5399A9-FEEA-4913-AE82-53AD22DE3360}"/>
    <dgm:cxn modelId="{F5212274-D3FB-4C99-A592-696D34C3FFB3}" type="presOf" srcId="{22C1D1B3-C727-47F2-96A5-55232E1BC3D1}" destId="{44BD0ADC-9E9C-4DEB-AF92-26A3445E0C33}" srcOrd="0" destOrd="0" presId="urn:microsoft.com/office/officeart/2005/8/layout/hierarchy1"/>
    <dgm:cxn modelId="{930DF9CD-86D0-470A-AC63-0DB0B22C327D}" type="presOf" srcId="{131169A1-9EED-4664-AE7B-170BBEBB7107}" destId="{2BC31085-DA95-4E98-A028-5D2567E9B84F}" srcOrd="0" destOrd="0" presId="urn:microsoft.com/office/officeart/2005/8/layout/hierarchy1"/>
    <dgm:cxn modelId="{FC285C8B-98B3-4D98-A1CB-45C27FC234F0}" type="presOf" srcId="{E36C9A34-4B5C-4CA1-A311-15B9B79CF019}" destId="{FEE48A58-029A-460C-BCFD-21D26C9AAB02}" srcOrd="0" destOrd="0" presId="urn:microsoft.com/office/officeart/2005/8/layout/hierarchy1"/>
    <dgm:cxn modelId="{EB6B399E-0F13-4EF2-BE5F-301A9EA76733}" type="presOf" srcId="{244355CD-8FCE-4BD0-A346-28B15F179E9E}" destId="{6C0CB31A-83C5-46F9-8F33-D2AA4926CE8A}" srcOrd="0" destOrd="0" presId="urn:microsoft.com/office/officeart/2005/8/layout/hierarchy1"/>
    <dgm:cxn modelId="{14BD52F8-DC5D-48EB-893E-FC9A3630BE29}" type="presOf" srcId="{D1FDE362-3147-4EFC-8982-303AD5183DCC}" destId="{099612BD-EB54-4DD6-B232-9BA4CA739CFD}" srcOrd="0" destOrd="0" presId="urn:microsoft.com/office/officeart/2005/8/layout/hierarchy1"/>
    <dgm:cxn modelId="{827D8D6F-FF9C-4FA9-A8BE-942437170481}" type="presOf" srcId="{050BD5E6-967A-4169-8C26-CBEC7350CA4F}" destId="{83A49EBA-9CB2-4549-B31C-03D947CEE72A}" srcOrd="0" destOrd="0" presId="urn:microsoft.com/office/officeart/2005/8/layout/hierarchy1"/>
    <dgm:cxn modelId="{FECD52FF-EA1E-4B8C-B306-9D15F730C1D0}" type="presOf" srcId="{5C2BB38A-E20A-4CE8-BF53-9486581E7B60}" destId="{43D2301B-4361-4348-A344-714A5B6830EF}" srcOrd="0" destOrd="0" presId="urn:microsoft.com/office/officeart/2005/8/layout/hierarchy1"/>
    <dgm:cxn modelId="{93C61E1F-00F1-4507-B7B2-071728C838BB}" srcId="{8CE7676B-D0D3-4006-8834-E35C679E7AA7}" destId="{7FD164CB-34EC-454B-BFA3-15E2094ADD40}" srcOrd="0" destOrd="0" parTransId="{8E608FFF-CD61-46ED-B9ED-B6A0FEF4AFA5}" sibTransId="{3AD5BA48-6F95-49CC-9882-CA9F874B6163}"/>
    <dgm:cxn modelId="{2C43A235-D969-42B5-BA39-40646F1BC25F}" srcId="{71717EB2-6510-4700-B51F-CFDD2A7EEB35}" destId="{6F7B5A25-FDFC-4592-B5C1-69320ECC307C}" srcOrd="0" destOrd="0" parTransId="{22C1D1B3-C727-47F2-96A5-55232E1BC3D1}" sibTransId="{BD19D269-A08D-4C38-8B21-1F04970238B1}"/>
    <dgm:cxn modelId="{96CB0C4A-D3BE-4AED-98BC-6CDF6DB90832}" type="presOf" srcId="{6F7B5A25-FDFC-4592-B5C1-69320ECC307C}" destId="{96F4C683-7033-47C3-BFA6-DB26EA13D4EB}" srcOrd="0" destOrd="0" presId="urn:microsoft.com/office/officeart/2005/8/layout/hierarchy1"/>
    <dgm:cxn modelId="{270CCD2C-7B22-48BE-9C04-EC672983A5BD}" type="presOf" srcId="{8CE7676B-D0D3-4006-8834-E35C679E7AA7}" destId="{5A765332-AE20-457D-B2C9-6D6F1722F857}" srcOrd="0" destOrd="0" presId="urn:microsoft.com/office/officeart/2005/8/layout/hierarchy1"/>
    <dgm:cxn modelId="{EF865CF0-F76F-416A-AF87-81B2B2577F57}" type="presOf" srcId="{7FD164CB-34EC-454B-BFA3-15E2094ADD40}" destId="{1AF55195-8711-4FB4-87FF-1AF845521D9F}" srcOrd="0" destOrd="0" presId="urn:microsoft.com/office/officeart/2005/8/layout/hierarchy1"/>
    <dgm:cxn modelId="{8664DC5A-DBB5-4CD1-A5CB-79C916BC2170}" type="presOf" srcId="{630A43C0-3AD6-48B0-96B6-10B444345161}" destId="{B94AC7E2-A840-4782-B39C-F6238D763FCD}" srcOrd="0" destOrd="0" presId="urn:microsoft.com/office/officeart/2005/8/layout/hierarchy1"/>
    <dgm:cxn modelId="{A5FC6CEC-12A8-43C5-B38B-9BB3616A4070}" type="presOf" srcId="{6C879BE3-98BB-45D2-A52B-C801217B69BF}" destId="{6744716C-73B5-493D-8E78-4284DE43274C}" srcOrd="0" destOrd="0" presId="urn:microsoft.com/office/officeart/2005/8/layout/hierarchy1"/>
    <dgm:cxn modelId="{841AC8A6-1DF3-44D9-899A-A3CB59B0908C}" srcId="{7FD164CB-34EC-454B-BFA3-15E2094ADD40}" destId="{CB99E5DD-9E99-4E40-81B6-6C63E2D32AF4}" srcOrd="1" destOrd="0" parTransId="{39F83084-D7F4-4BE4-B6B9-572927F49C8E}" sibTransId="{03903E76-B52B-4D5C-B5E0-9CF9198EF7D2}"/>
    <dgm:cxn modelId="{10CAD114-3B3F-46F8-BFE3-73CEE8ECA167}" srcId="{7FD164CB-34EC-454B-BFA3-15E2094ADD40}" destId="{630A43C0-3AD6-48B0-96B6-10B444345161}" srcOrd="3" destOrd="0" parTransId="{D1FDE362-3147-4EFC-8982-303AD5183DCC}" sibTransId="{D1065CA0-EE67-4153-88A8-BA4E9054B134}"/>
    <dgm:cxn modelId="{BE572002-3F66-4E98-AA09-4FB4C87D3709}" srcId="{5C2BB38A-E20A-4CE8-BF53-9486581E7B60}" destId="{8D3D6A3C-0332-419A-93F0-FACBD1D7CB11}" srcOrd="0" destOrd="0" parTransId="{131169A1-9EED-4664-AE7B-170BBEBB7107}" sibTransId="{80D87C48-2E2F-4860-BDAC-844CEB909D5F}"/>
    <dgm:cxn modelId="{0B400C6D-3DEE-4F61-9C8C-376041CE8DCA}" type="presParOf" srcId="{5A765332-AE20-457D-B2C9-6D6F1722F857}" destId="{483F1E89-DDB9-4B7E-ADF3-E38F8C071504}" srcOrd="0" destOrd="0" presId="urn:microsoft.com/office/officeart/2005/8/layout/hierarchy1"/>
    <dgm:cxn modelId="{85289C8D-F661-4FC7-8C7E-5B4A0E8687A2}" type="presParOf" srcId="{483F1E89-DDB9-4B7E-ADF3-E38F8C071504}" destId="{6A8026B5-3C10-42D3-857B-55543DDC0D8A}" srcOrd="0" destOrd="0" presId="urn:microsoft.com/office/officeart/2005/8/layout/hierarchy1"/>
    <dgm:cxn modelId="{51F03DCF-7D1D-4E55-BF49-826FCBA8A67C}" type="presParOf" srcId="{6A8026B5-3C10-42D3-857B-55543DDC0D8A}" destId="{8A247453-4690-46AF-AE84-8D68F37D7BE9}" srcOrd="0" destOrd="0" presId="urn:microsoft.com/office/officeart/2005/8/layout/hierarchy1"/>
    <dgm:cxn modelId="{00EA0BB1-4B15-405E-A708-809E1804B566}" type="presParOf" srcId="{6A8026B5-3C10-42D3-857B-55543DDC0D8A}" destId="{1AF55195-8711-4FB4-87FF-1AF845521D9F}" srcOrd="1" destOrd="0" presId="urn:microsoft.com/office/officeart/2005/8/layout/hierarchy1"/>
    <dgm:cxn modelId="{C2FBC1AD-A21C-431A-8FE1-29BC85FFC0B9}" type="presParOf" srcId="{483F1E89-DDB9-4B7E-ADF3-E38F8C071504}" destId="{055C521D-2DF0-4C03-A503-CA7749C1C5AB}" srcOrd="1" destOrd="0" presId="urn:microsoft.com/office/officeart/2005/8/layout/hierarchy1"/>
    <dgm:cxn modelId="{C1A18E3D-97D6-4DD4-BD59-B1605D8097E9}" type="presParOf" srcId="{055C521D-2DF0-4C03-A503-CA7749C1C5AB}" destId="{FEE48A58-029A-460C-BCFD-21D26C9AAB02}" srcOrd="0" destOrd="0" presId="urn:microsoft.com/office/officeart/2005/8/layout/hierarchy1"/>
    <dgm:cxn modelId="{A008345C-B43D-4CA3-9F75-1B50034B1869}" type="presParOf" srcId="{055C521D-2DF0-4C03-A503-CA7749C1C5AB}" destId="{5B65948F-8ABB-4192-9046-CAA8AD90F51C}" srcOrd="1" destOrd="0" presId="urn:microsoft.com/office/officeart/2005/8/layout/hierarchy1"/>
    <dgm:cxn modelId="{79FBAB74-8A03-4D90-9745-D14D7C828FCD}" type="presParOf" srcId="{5B65948F-8ABB-4192-9046-CAA8AD90F51C}" destId="{BDFFB9B9-F948-4603-AEE3-9B9948C09474}" srcOrd="0" destOrd="0" presId="urn:microsoft.com/office/officeart/2005/8/layout/hierarchy1"/>
    <dgm:cxn modelId="{AEEB49BD-00E2-4BEA-8F88-CE8022CC3674}" type="presParOf" srcId="{BDFFB9B9-F948-4603-AEE3-9B9948C09474}" destId="{F00DF441-970A-4F7C-8738-AF1E07063559}" srcOrd="0" destOrd="0" presId="urn:microsoft.com/office/officeart/2005/8/layout/hierarchy1"/>
    <dgm:cxn modelId="{8D8AE0EA-7A3C-4457-A715-AC179E50EE37}" type="presParOf" srcId="{BDFFB9B9-F948-4603-AEE3-9B9948C09474}" destId="{6D429438-F29C-4DB4-8260-356837DD712A}" srcOrd="1" destOrd="0" presId="urn:microsoft.com/office/officeart/2005/8/layout/hierarchy1"/>
    <dgm:cxn modelId="{B97E0DBE-38E1-4E81-8741-970492309D46}" type="presParOf" srcId="{5B65948F-8ABB-4192-9046-CAA8AD90F51C}" destId="{98805FAA-6765-4938-8B89-180BE9D827E2}" srcOrd="1" destOrd="0" presId="urn:microsoft.com/office/officeart/2005/8/layout/hierarchy1"/>
    <dgm:cxn modelId="{086839C5-3F34-4879-ADDB-27CA45333F34}" type="presParOf" srcId="{98805FAA-6765-4938-8B89-180BE9D827E2}" destId="{44BD0ADC-9E9C-4DEB-AF92-26A3445E0C33}" srcOrd="0" destOrd="0" presId="urn:microsoft.com/office/officeart/2005/8/layout/hierarchy1"/>
    <dgm:cxn modelId="{09023742-0E7E-4937-BC2B-C72A5BEAF3F1}" type="presParOf" srcId="{98805FAA-6765-4938-8B89-180BE9D827E2}" destId="{8E8BAD04-4F37-4F5E-9B2E-4E4D8230B0E7}" srcOrd="1" destOrd="0" presId="urn:microsoft.com/office/officeart/2005/8/layout/hierarchy1"/>
    <dgm:cxn modelId="{48640A02-9DFC-4740-8768-DFD8DC7182C2}" type="presParOf" srcId="{8E8BAD04-4F37-4F5E-9B2E-4E4D8230B0E7}" destId="{755F14E0-09F6-4726-B89E-404A8F5B0921}" srcOrd="0" destOrd="0" presId="urn:microsoft.com/office/officeart/2005/8/layout/hierarchy1"/>
    <dgm:cxn modelId="{06EED6BB-0E3D-4B92-AAB5-24C7B6462CB3}" type="presParOf" srcId="{755F14E0-09F6-4726-B89E-404A8F5B0921}" destId="{543F21F0-7961-4257-9F2A-58C95076E734}" srcOrd="0" destOrd="0" presId="urn:microsoft.com/office/officeart/2005/8/layout/hierarchy1"/>
    <dgm:cxn modelId="{38EB61B5-D491-40AA-8659-038BFFD968CE}" type="presParOf" srcId="{755F14E0-09F6-4726-B89E-404A8F5B0921}" destId="{96F4C683-7033-47C3-BFA6-DB26EA13D4EB}" srcOrd="1" destOrd="0" presId="urn:microsoft.com/office/officeart/2005/8/layout/hierarchy1"/>
    <dgm:cxn modelId="{E1B797C9-4496-4F73-8723-50464679586C}" type="presParOf" srcId="{8E8BAD04-4F37-4F5E-9B2E-4E4D8230B0E7}" destId="{72404401-E384-43D9-9ED4-25A253E64762}" srcOrd="1" destOrd="0" presId="urn:microsoft.com/office/officeart/2005/8/layout/hierarchy1"/>
    <dgm:cxn modelId="{2F72F70D-C4DD-499E-BA32-0B3F423EC044}" type="presParOf" srcId="{055C521D-2DF0-4C03-A503-CA7749C1C5AB}" destId="{B50313FE-691F-4598-A629-CEE3FFE63260}" srcOrd="2" destOrd="0" presId="urn:microsoft.com/office/officeart/2005/8/layout/hierarchy1"/>
    <dgm:cxn modelId="{F09DBB44-3A8B-4D11-88BC-A892CF0A0C2A}" type="presParOf" srcId="{055C521D-2DF0-4C03-A503-CA7749C1C5AB}" destId="{AB4AF9F3-5649-4EB7-9E89-A124FD5E2434}" srcOrd="3" destOrd="0" presId="urn:microsoft.com/office/officeart/2005/8/layout/hierarchy1"/>
    <dgm:cxn modelId="{0A0C36DF-692C-40EB-8087-8B61607EB64C}" type="presParOf" srcId="{AB4AF9F3-5649-4EB7-9E89-A124FD5E2434}" destId="{2A80D5C0-6B81-4F80-BFB9-8FB5769834F8}" srcOrd="0" destOrd="0" presId="urn:microsoft.com/office/officeart/2005/8/layout/hierarchy1"/>
    <dgm:cxn modelId="{BFCC0EC1-E11B-430A-AFAA-A45C94B53D65}" type="presParOf" srcId="{2A80D5C0-6B81-4F80-BFB9-8FB5769834F8}" destId="{786B0B15-78DF-4FBB-96E4-98DECBAF84C1}" srcOrd="0" destOrd="0" presId="urn:microsoft.com/office/officeart/2005/8/layout/hierarchy1"/>
    <dgm:cxn modelId="{00D43860-D0C6-4763-B5E2-55D7F7EA25A0}" type="presParOf" srcId="{2A80D5C0-6B81-4F80-BFB9-8FB5769834F8}" destId="{004E1409-B454-4F26-8961-4D6D54456D43}" srcOrd="1" destOrd="0" presId="urn:microsoft.com/office/officeart/2005/8/layout/hierarchy1"/>
    <dgm:cxn modelId="{06B0AADE-8862-4182-A3B6-EC39BEADE0AF}" type="presParOf" srcId="{AB4AF9F3-5649-4EB7-9E89-A124FD5E2434}" destId="{CB13C8A8-6E9F-45D2-8CA8-32389C8C70C2}" srcOrd="1" destOrd="0" presId="urn:microsoft.com/office/officeart/2005/8/layout/hierarchy1"/>
    <dgm:cxn modelId="{1AA4168F-4560-486F-9205-A45599201AA2}" type="presParOf" srcId="{CB13C8A8-6E9F-45D2-8CA8-32389C8C70C2}" destId="{6C0CB31A-83C5-46F9-8F33-D2AA4926CE8A}" srcOrd="0" destOrd="0" presId="urn:microsoft.com/office/officeart/2005/8/layout/hierarchy1"/>
    <dgm:cxn modelId="{18DE7274-227A-4EF8-83A1-A11A3918EB7E}" type="presParOf" srcId="{CB13C8A8-6E9F-45D2-8CA8-32389C8C70C2}" destId="{F667E5F2-3562-41FE-B5B4-51FAF2328E47}" srcOrd="1" destOrd="0" presId="urn:microsoft.com/office/officeart/2005/8/layout/hierarchy1"/>
    <dgm:cxn modelId="{31A92637-1601-457C-87B1-F51B9C0B23A9}" type="presParOf" srcId="{F667E5F2-3562-41FE-B5B4-51FAF2328E47}" destId="{9E2DBA83-2AB0-488E-AF70-F846D50E8175}" srcOrd="0" destOrd="0" presId="urn:microsoft.com/office/officeart/2005/8/layout/hierarchy1"/>
    <dgm:cxn modelId="{0DE7BFFE-B3DE-4184-9247-C8EC650E5D5E}" type="presParOf" srcId="{9E2DBA83-2AB0-488E-AF70-F846D50E8175}" destId="{470F1845-20AB-4192-92F2-32B66D521F9A}" srcOrd="0" destOrd="0" presId="urn:microsoft.com/office/officeart/2005/8/layout/hierarchy1"/>
    <dgm:cxn modelId="{049FD059-F6D0-4951-8AA4-A6CAA2518EC8}" type="presParOf" srcId="{9E2DBA83-2AB0-488E-AF70-F846D50E8175}" destId="{6744716C-73B5-493D-8E78-4284DE43274C}" srcOrd="1" destOrd="0" presId="urn:microsoft.com/office/officeart/2005/8/layout/hierarchy1"/>
    <dgm:cxn modelId="{B33AA69B-DBD0-41B8-ABDC-C4176927DED2}" type="presParOf" srcId="{F667E5F2-3562-41FE-B5B4-51FAF2328E47}" destId="{260BC98B-3AE0-4807-B13E-5903473B1980}" srcOrd="1" destOrd="0" presId="urn:microsoft.com/office/officeart/2005/8/layout/hierarchy1"/>
    <dgm:cxn modelId="{B6C0F66F-2766-4935-B538-9C22BFB1FCBF}" type="presParOf" srcId="{055C521D-2DF0-4C03-A503-CA7749C1C5AB}" destId="{83A49EBA-9CB2-4549-B31C-03D947CEE72A}" srcOrd="4" destOrd="0" presId="urn:microsoft.com/office/officeart/2005/8/layout/hierarchy1"/>
    <dgm:cxn modelId="{473D44C8-DCC6-4AB7-B27C-DB6AAFDCE202}" type="presParOf" srcId="{055C521D-2DF0-4C03-A503-CA7749C1C5AB}" destId="{2BFA9210-F7F7-4C78-A7E9-84340B1C637E}" srcOrd="5" destOrd="0" presId="urn:microsoft.com/office/officeart/2005/8/layout/hierarchy1"/>
    <dgm:cxn modelId="{A2C067DB-9A84-43BD-8151-4B3513513295}" type="presParOf" srcId="{2BFA9210-F7F7-4C78-A7E9-84340B1C637E}" destId="{A231C1B2-1F4F-4161-8F0E-9362C27EB00E}" srcOrd="0" destOrd="0" presId="urn:microsoft.com/office/officeart/2005/8/layout/hierarchy1"/>
    <dgm:cxn modelId="{3E88B3E9-0A64-4F50-9E72-017D1E915C8D}" type="presParOf" srcId="{A231C1B2-1F4F-4161-8F0E-9362C27EB00E}" destId="{64E15388-ACFC-4852-96EB-BCF3E6633010}" srcOrd="0" destOrd="0" presId="urn:microsoft.com/office/officeart/2005/8/layout/hierarchy1"/>
    <dgm:cxn modelId="{5C1A44F6-27B5-4BED-8477-976941DA014B}" type="presParOf" srcId="{A231C1B2-1F4F-4161-8F0E-9362C27EB00E}" destId="{43D2301B-4361-4348-A344-714A5B6830EF}" srcOrd="1" destOrd="0" presId="urn:microsoft.com/office/officeart/2005/8/layout/hierarchy1"/>
    <dgm:cxn modelId="{D40826B6-15EF-474D-9701-C6D70365CE07}" type="presParOf" srcId="{2BFA9210-F7F7-4C78-A7E9-84340B1C637E}" destId="{5B0A046A-12FC-480B-A530-B6C84B6F2D81}" srcOrd="1" destOrd="0" presId="urn:microsoft.com/office/officeart/2005/8/layout/hierarchy1"/>
    <dgm:cxn modelId="{65C695CD-AE93-4ECD-9A60-839E018B51FC}" type="presParOf" srcId="{5B0A046A-12FC-480B-A530-B6C84B6F2D81}" destId="{2BC31085-DA95-4E98-A028-5D2567E9B84F}" srcOrd="0" destOrd="0" presId="urn:microsoft.com/office/officeart/2005/8/layout/hierarchy1"/>
    <dgm:cxn modelId="{9DC38A3C-4914-4192-8AB8-ABF65FA62A7A}" type="presParOf" srcId="{5B0A046A-12FC-480B-A530-B6C84B6F2D81}" destId="{13FEECCF-11C4-4CEF-A782-4E31913C8446}" srcOrd="1" destOrd="0" presId="urn:microsoft.com/office/officeart/2005/8/layout/hierarchy1"/>
    <dgm:cxn modelId="{B9C56A41-C538-459F-AD27-51F597A5FA8A}" type="presParOf" srcId="{13FEECCF-11C4-4CEF-A782-4E31913C8446}" destId="{3DDB8496-2ACA-4CF7-AEB5-301A6CCD6229}" srcOrd="0" destOrd="0" presId="urn:microsoft.com/office/officeart/2005/8/layout/hierarchy1"/>
    <dgm:cxn modelId="{0ECA4A0F-DA23-4C00-929A-302CA1494008}" type="presParOf" srcId="{3DDB8496-2ACA-4CF7-AEB5-301A6CCD6229}" destId="{F0613908-D2EA-4F89-9D14-A1DEC39177EC}" srcOrd="0" destOrd="0" presId="urn:microsoft.com/office/officeart/2005/8/layout/hierarchy1"/>
    <dgm:cxn modelId="{17962E0A-DFAB-4375-9902-614056F8BCB8}" type="presParOf" srcId="{3DDB8496-2ACA-4CF7-AEB5-301A6CCD6229}" destId="{F6D67C88-E5E2-49E1-B265-9A0F9ACCD05B}" srcOrd="1" destOrd="0" presId="urn:microsoft.com/office/officeart/2005/8/layout/hierarchy1"/>
    <dgm:cxn modelId="{CF4B3C52-86B6-407B-A301-F8711C75927E}" type="presParOf" srcId="{13FEECCF-11C4-4CEF-A782-4E31913C8446}" destId="{39CF8610-02D4-4478-8F94-1D91A1D4A171}" srcOrd="1" destOrd="0" presId="urn:microsoft.com/office/officeart/2005/8/layout/hierarchy1"/>
    <dgm:cxn modelId="{328AF8AB-7268-4A0B-81BA-6680132DAE37}" type="presParOf" srcId="{055C521D-2DF0-4C03-A503-CA7749C1C5AB}" destId="{099612BD-EB54-4DD6-B232-9BA4CA739CFD}" srcOrd="6" destOrd="0" presId="urn:microsoft.com/office/officeart/2005/8/layout/hierarchy1"/>
    <dgm:cxn modelId="{45856F65-70E5-409E-9317-B82B3829817B}" type="presParOf" srcId="{055C521D-2DF0-4C03-A503-CA7749C1C5AB}" destId="{82B9CE23-56F9-4ED5-A4E4-1C5EA0C9DF1F}" srcOrd="7" destOrd="0" presId="urn:microsoft.com/office/officeart/2005/8/layout/hierarchy1"/>
    <dgm:cxn modelId="{BD4CE48A-0D54-4FE1-BF55-EE70128F98C2}" type="presParOf" srcId="{82B9CE23-56F9-4ED5-A4E4-1C5EA0C9DF1F}" destId="{9C7BFDE0-E617-4A83-ABB2-A5156E95AC85}" srcOrd="0" destOrd="0" presId="urn:microsoft.com/office/officeart/2005/8/layout/hierarchy1"/>
    <dgm:cxn modelId="{9A9552F1-EFA1-4B04-9117-049186A00883}" type="presParOf" srcId="{9C7BFDE0-E617-4A83-ABB2-A5156E95AC85}" destId="{01FE7849-7BAE-46E7-95C0-8E48D898E3E9}" srcOrd="0" destOrd="0" presId="urn:microsoft.com/office/officeart/2005/8/layout/hierarchy1"/>
    <dgm:cxn modelId="{348F4F29-BBD8-41C9-8A33-5600FE47E753}" type="presParOf" srcId="{9C7BFDE0-E617-4A83-ABB2-A5156E95AC85}" destId="{B94AC7E2-A840-4782-B39C-F6238D763FCD}" srcOrd="1" destOrd="0" presId="urn:microsoft.com/office/officeart/2005/8/layout/hierarchy1"/>
    <dgm:cxn modelId="{E9876782-4495-4866-8874-4CFBDABC59D8}" type="presParOf" srcId="{82B9CE23-56F9-4ED5-A4E4-1C5EA0C9DF1F}" destId="{3719477C-298E-40B0-966C-385B248936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1D7ED-A272-45AB-9111-3EA4BDB0C83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4D867-1F6B-41FA-AF77-5537C1CEAB45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Специалисты </a:t>
          </a:r>
          <a:r>
            <a:rPr lang="en-US" sz="2400" b="1" dirty="0" smtClean="0"/>
            <a:t/>
          </a:r>
          <a:br>
            <a:rPr lang="en-US" sz="2400" b="1" dirty="0" smtClean="0"/>
          </a:br>
          <a:r>
            <a:rPr lang="ru-RU" sz="2400" b="1" dirty="0" smtClean="0"/>
            <a:t>24.05</a:t>
          </a:r>
          <a:endParaRPr lang="ru-RU" sz="2400" b="1" dirty="0"/>
        </a:p>
      </dgm:t>
    </dgm:pt>
    <dgm:pt modelId="{1997C3FE-303C-4B47-A49C-2889084FFF10}" type="parTrans" cxnId="{DC3A9D45-70A5-4147-B2C5-0A875432905A}">
      <dgm:prSet/>
      <dgm:spPr/>
      <dgm:t>
        <a:bodyPr/>
        <a:lstStyle/>
        <a:p>
          <a:endParaRPr lang="ru-RU"/>
        </a:p>
      </dgm:t>
    </dgm:pt>
    <dgm:pt modelId="{F61D5A79-EA83-4861-AF0E-B146C1B445CF}" type="sibTrans" cxnId="{DC3A9D45-70A5-4147-B2C5-0A875432905A}">
      <dgm:prSet/>
      <dgm:spPr/>
      <dgm:t>
        <a:bodyPr/>
        <a:lstStyle/>
        <a:p>
          <a:endParaRPr lang="ru-RU"/>
        </a:p>
      </dgm:t>
    </dgm:pt>
    <dgm:pt modelId="{2CFECD3D-BED9-404D-860C-27A24739161F}">
      <dgm:prSet phldrT="[Текст]" custT="1"/>
      <dgm:spPr/>
      <dgm:t>
        <a:bodyPr/>
        <a:lstStyle/>
        <a:p>
          <a:r>
            <a:rPr lang="ru-RU" sz="1600" dirty="0" smtClean="0"/>
            <a:t>Навигационно-баллистическое обеспечение применения космической техники 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ru-RU" sz="1600" dirty="0" smtClean="0"/>
            <a:t>(24.05.04)</a:t>
          </a:r>
          <a:endParaRPr lang="ru-RU" sz="1600" dirty="0"/>
        </a:p>
      </dgm:t>
    </dgm:pt>
    <dgm:pt modelId="{A5736E46-0450-4954-83C5-587740DD186D}" type="parTrans" cxnId="{CE700082-D7A8-4F3C-9F29-FB9F7DEDDCC8}">
      <dgm:prSet/>
      <dgm:spPr/>
      <dgm:t>
        <a:bodyPr/>
        <a:lstStyle/>
        <a:p>
          <a:endParaRPr lang="ru-RU"/>
        </a:p>
      </dgm:t>
    </dgm:pt>
    <dgm:pt modelId="{029F630B-EF6B-4F99-8E45-08C66613D3A6}" type="sibTrans" cxnId="{CE700082-D7A8-4F3C-9F29-FB9F7DEDDCC8}">
      <dgm:prSet/>
      <dgm:spPr/>
      <dgm:t>
        <a:bodyPr/>
        <a:lstStyle/>
        <a:p>
          <a:endParaRPr lang="ru-RU"/>
        </a:p>
      </dgm:t>
    </dgm:pt>
    <dgm:pt modelId="{DFBFF5A3-1024-4F1A-B335-4E4A8CF0D764}">
      <dgm:prSet phldrT="[Текст]" custT="1"/>
      <dgm:spPr/>
      <dgm:t>
        <a:bodyPr/>
        <a:lstStyle/>
        <a:p>
          <a:r>
            <a:rPr lang="ru-RU" sz="1600" dirty="0" smtClean="0"/>
            <a:t>Проектирование, производство и эксплуатация ракет и ракетно-космических комплексов 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ru-RU" sz="1600" dirty="0" smtClean="0"/>
            <a:t>(24.05.01)</a:t>
          </a:r>
          <a:endParaRPr lang="ru-RU" sz="1600" dirty="0"/>
        </a:p>
      </dgm:t>
    </dgm:pt>
    <dgm:pt modelId="{101EE3D5-F20E-4105-A564-DBE5B025EF5F}" type="sibTrans" cxnId="{CC71300D-C269-4BCD-BB73-1F574768DBA4}">
      <dgm:prSet/>
      <dgm:spPr/>
      <dgm:t>
        <a:bodyPr/>
        <a:lstStyle/>
        <a:p>
          <a:endParaRPr lang="ru-RU"/>
        </a:p>
      </dgm:t>
    </dgm:pt>
    <dgm:pt modelId="{4B0F793D-93EE-447C-9602-7F7363E2AEBA}" type="parTrans" cxnId="{CC71300D-C269-4BCD-BB73-1F574768DBA4}">
      <dgm:prSet/>
      <dgm:spPr/>
      <dgm:t>
        <a:bodyPr/>
        <a:lstStyle/>
        <a:p>
          <a:endParaRPr lang="ru-RU"/>
        </a:p>
      </dgm:t>
    </dgm:pt>
    <dgm:pt modelId="{4B23385C-96A4-4626-A8D0-FACF57812577}">
      <dgm:prSet phldrT="[Текст]" custT="1"/>
      <dgm:spPr/>
      <dgm:t>
        <a:bodyPr/>
        <a:lstStyle/>
        <a:p>
          <a:r>
            <a:rPr lang="ru-RU" sz="1800" dirty="0" smtClean="0"/>
            <a:t>Системы управления ЛА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(24.05.06)</a:t>
          </a:r>
          <a:endParaRPr lang="ru-RU" sz="1800" dirty="0"/>
        </a:p>
      </dgm:t>
    </dgm:pt>
    <dgm:pt modelId="{A24E18D6-62A1-4916-8DBE-32908FE48D48}" type="parTrans" cxnId="{CB3312C9-AC84-42BF-B8C0-8BA983122745}">
      <dgm:prSet/>
      <dgm:spPr/>
      <dgm:t>
        <a:bodyPr/>
        <a:lstStyle/>
        <a:p>
          <a:endParaRPr lang="ru-RU"/>
        </a:p>
      </dgm:t>
    </dgm:pt>
    <dgm:pt modelId="{F7CA32CE-ECFE-4556-9661-0B1EF5812515}" type="sibTrans" cxnId="{CB3312C9-AC84-42BF-B8C0-8BA983122745}">
      <dgm:prSet/>
      <dgm:spPr/>
      <dgm:t>
        <a:bodyPr/>
        <a:lstStyle/>
        <a:p>
          <a:endParaRPr lang="ru-RU"/>
        </a:p>
      </dgm:t>
    </dgm:pt>
    <dgm:pt modelId="{7C6EF185-62C4-4BE1-B073-499A387E423E}" type="pres">
      <dgm:prSet presAssocID="{D101D7ED-A272-45AB-9111-3EA4BDB0C8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5D562B-2F29-4EC1-B053-F53BC1CEEC8B}" type="pres">
      <dgm:prSet presAssocID="{B594D867-1F6B-41FA-AF77-5537C1CEAB45}" presName="root" presStyleCnt="0"/>
      <dgm:spPr/>
    </dgm:pt>
    <dgm:pt modelId="{8F70AB29-279D-4C64-98A7-A662EE958E02}" type="pres">
      <dgm:prSet presAssocID="{B594D867-1F6B-41FA-AF77-5537C1CEAB45}" presName="rootComposite" presStyleCnt="0"/>
      <dgm:spPr/>
    </dgm:pt>
    <dgm:pt modelId="{B4B8555F-A346-4871-9400-B7C631CD1461}" type="pres">
      <dgm:prSet presAssocID="{B594D867-1F6B-41FA-AF77-5537C1CEAB45}" presName="rootText" presStyleLbl="node1" presStyleIdx="0" presStyleCnt="1" custScaleX="152398" custScaleY="69103" custLinFactNeighborX="3247" custLinFactNeighborY="4883"/>
      <dgm:spPr/>
      <dgm:t>
        <a:bodyPr/>
        <a:lstStyle/>
        <a:p>
          <a:endParaRPr lang="ru-RU"/>
        </a:p>
      </dgm:t>
    </dgm:pt>
    <dgm:pt modelId="{653BEDE2-92CC-454D-A40F-E4837660117D}" type="pres">
      <dgm:prSet presAssocID="{B594D867-1F6B-41FA-AF77-5537C1CEAB4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B8E2B7-4DFF-4391-BA0C-CA70B74856BF}" type="pres">
      <dgm:prSet presAssocID="{B594D867-1F6B-41FA-AF77-5537C1CEAB45}" presName="childShape" presStyleCnt="0"/>
      <dgm:spPr/>
    </dgm:pt>
    <dgm:pt modelId="{72F9B45D-A2A9-46E8-8CE5-80071EBDF0AD}" type="pres">
      <dgm:prSet presAssocID="{4B0F793D-93EE-447C-9602-7F7363E2AEB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B6D1F17-A904-4137-8E01-9087E33A5D51}" type="pres">
      <dgm:prSet presAssocID="{DFBFF5A3-1024-4F1A-B335-4E4A8CF0D764}" presName="childText" presStyleLbl="bgAcc1" presStyleIdx="0" presStyleCnt="3" custScaleX="153227" custScaleY="8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9027-5640-4B01-A8C0-750B184BB914}" type="pres">
      <dgm:prSet presAssocID="{A5736E46-0450-4954-83C5-587740DD186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91C5BD2C-4FD0-4E39-857B-B238F20C4EF5}" type="pres">
      <dgm:prSet presAssocID="{2CFECD3D-BED9-404D-860C-27A24739161F}" presName="childText" presStyleLbl="bgAcc1" presStyleIdx="1" presStyleCnt="3" custScaleX="153227" custScaleY="82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EF6E7-01DA-4CAB-9C22-4A5FAA5EEEC5}" type="pres">
      <dgm:prSet presAssocID="{A24E18D6-62A1-4916-8DBE-32908FE48D48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53AC8B4-37AB-40B6-9919-7D6C473FAAC3}" type="pres">
      <dgm:prSet presAssocID="{4B23385C-96A4-4626-A8D0-FACF57812577}" presName="childText" presStyleLbl="bgAcc1" presStyleIdx="2" presStyleCnt="3" custScaleX="153227" custScaleY="7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92F31F-CAE1-4A57-9635-79B41E0278BD}" type="presOf" srcId="{D101D7ED-A272-45AB-9111-3EA4BDB0C837}" destId="{7C6EF185-62C4-4BE1-B073-499A387E423E}" srcOrd="0" destOrd="0" presId="urn:microsoft.com/office/officeart/2005/8/layout/hierarchy3"/>
    <dgm:cxn modelId="{CE700082-D7A8-4F3C-9F29-FB9F7DEDDCC8}" srcId="{B594D867-1F6B-41FA-AF77-5537C1CEAB45}" destId="{2CFECD3D-BED9-404D-860C-27A24739161F}" srcOrd="1" destOrd="0" parTransId="{A5736E46-0450-4954-83C5-587740DD186D}" sibTransId="{029F630B-EF6B-4F99-8E45-08C66613D3A6}"/>
    <dgm:cxn modelId="{2D190AF2-6CA7-408C-86B6-E5E73088D0AB}" type="presOf" srcId="{4B23385C-96A4-4626-A8D0-FACF57812577}" destId="{B53AC8B4-37AB-40B6-9919-7D6C473FAAC3}" srcOrd="0" destOrd="0" presId="urn:microsoft.com/office/officeart/2005/8/layout/hierarchy3"/>
    <dgm:cxn modelId="{00E2A9AE-2F9B-4FA2-BCA8-FD73B4C5BD3D}" type="presOf" srcId="{2CFECD3D-BED9-404D-860C-27A24739161F}" destId="{91C5BD2C-4FD0-4E39-857B-B238F20C4EF5}" srcOrd="0" destOrd="0" presId="urn:microsoft.com/office/officeart/2005/8/layout/hierarchy3"/>
    <dgm:cxn modelId="{7693FEEE-4A2B-43A6-8845-E0DD41829475}" type="presOf" srcId="{B594D867-1F6B-41FA-AF77-5537C1CEAB45}" destId="{B4B8555F-A346-4871-9400-B7C631CD1461}" srcOrd="0" destOrd="0" presId="urn:microsoft.com/office/officeart/2005/8/layout/hierarchy3"/>
    <dgm:cxn modelId="{A61F0CD8-2D78-47E7-BC81-04080E94DEF0}" type="presOf" srcId="{A5736E46-0450-4954-83C5-587740DD186D}" destId="{656F9027-5640-4B01-A8C0-750B184BB914}" srcOrd="0" destOrd="0" presId="urn:microsoft.com/office/officeart/2005/8/layout/hierarchy3"/>
    <dgm:cxn modelId="{EE6DDD7D-D516-4FAF-8CBC-5E409B919D2B}" type="presOf" srcId="{4B0F793D-93EE-447C-9602-7F7363E2AEBA}" destId="{72F9B45D-A2A9-46E8-8CE5-80071EBDF0AD}" srcOrd="0" destOrd="0" presId="urn:microsoft.com/office/officeart/2005/8/layout/hierarchy3"/>
    <dgm:cxn modelId="{CC71300D-C269-4BCD-BB73-1F574768DBA4}" srcId="{B594D867-1F6B-41FA-AF77-5537C1CEAB45}" destId="{DFBFF5A3-1024-4F1A-B335-4E4A8CF0D764}" srcOrd="0" destOrd="0" parTransId="{4B0F793D-93EE-447C-9602-7F7363E2AEBA}" sibTransId="{101EE3D5-F20E-4105-A564-DBE5B025EF5F}"/>
    <dgm:cxn modelId="{FF077D61-FBCC-41F7-AD00-BB502C4A07F6}" type="presOf" srcId="{B594D867-1F6B-41FA-AF77-5537C1CEAB45}" destId="{653BEDE2-92CC-454D-A40F-E4837660117D}" srcOrd="1" destOrd="0" presId="urn:microsoft.com/office/officeart/2005/8/layout/hierarchy3"/>
    <dgm:cxn modelId="{434BDD13-BB3B-4155-B17A-7B7ED5BF6EBD}" type="presOf" srcId="{DFBFF5A3-1024-4F1A-B335-4E4A8CF0D764}" destId="{FB6D1F17-A904-4137-8E01-9087E33A5D51}" srcOrd="0" destOrd="0" presId="urn:microsoft.com/office/officeart/2005/8/layout/hierarchy3"/>
    <dgm:cxn modelId="{DC3A9D45-70A5-4147-B2C5-0A875432905A}" srcId="{D101D7ED-A272-45AB-9111-3EA4BDB0C837}" destId="{B594D867-1F6B-41FA-AF77-5537C1CEAB45}" srcOrd="0" destOrd="0" parTransId="{1997C3FE-303C-4B47-A49C-2889084FFF10}" sibTransId="{F61D5A79-EA83-4861-AF0E-B146C1B445CF}"/>
    <dgm:cxn modelId="{CB3312C9-AC84-42BF-B8C0-8BA983122745}" srcId="{B594D867-1F6B-41FA-AF77-5537C1CEAB45}" destId="{4B23385C-96A4-4626-A8D0-FACF57812577}" srcOrd="2" destOrd="0" parTransId="{A24E18D6-62A1-4916-8DBE-32908FE48D48}" sibTransId="{F7CA32CE-ECFE-4556-9661-0B1EF5812515}"/>
    <dgm:cxn modelId="{817F733D-E1B8-452E-BA6E-E7393093E744}" type="presOf" srcId="{A24E18D6-62A1-4916-8DBE-32908FE48D48}" destId="{375EF6E7-01DA-4CAB-9C22-4A5FAA5EEEC5}" srcOrd="0" destOrd="0" presId="urn:microsoft.com/office/officeart/2005/8/layout/hierarchy3"/>
    <dgm:cxn modelId="{4C0BE81D-A77E-4A4E-AFA9-8C87B920D97C}" type="presParOf" srcId="{7C6EF185-62C4-4BE1-B073-499A387E423E}" destId="{B45D562B-2F29-4EC1-B053-F53BC1CEEC8B}" srcOrd="0" destOrd="0" presId="urn:microsoft.com/office/officeart/2005/8/layout/hierarchy3"/>
    <dgm:cxn modelId="{E7BE5F24-33B0-4CE1-A0AE-4F88C3150089}" type="presParOf" srcId="{B45D562B-2F29-4EC1-B053-F53BC1CEEC8B}" destId="{8F70AB29-279D-4C64-98A7-A662EE958E02}" srcOrd="0" destOrd="0" presId="urn:microsoft.com/office/officeart/2005/8/layout/hierarchy3"/>
    <dgm:cxn modelId="{AC27396D-0BCB-4C4F-8638-39FEDFC92B20}" type="presParOf" srcId="{8F70AB29-279D-4C64-98A7-A662EE958E02}" destId="{B4B8555F-A346-4871-9400-B7C631CD1461}" srcOrd="0" destOrd="0" presId="urn:microsoft.com/office/officeart/2005/8/layout/hierarchy3"/>
    <dgm:cxn modelId="{167D1C3A-8CFC-4308-B55C-81DFB6402A6F}" type="presParOf" srcId="{8F70AB29-279D-4C64-98A7-A662EE958E02}" destId="{653BEDE2-92CC-454D-A40F-E4837660117D}" srcOrd="1" destOrd="0" presId="urn:microsoft.com/office/officeart/2005/8/layout/hierarchy3"/>
    <dgm:cxn modelId="{1796630B-1E9F-4ECD-9DBA-3D5C4F89CA09}" type="presParOf" srcId="{B45D562B-2F29-4EC1-B053-F53BC1CEEC8B}" destId="{67B8E2B7-4DFF-4391-BA0C-CA70B74856BF}" srcOrd="1" destOrd="0" presId="urn:microsoft.com/office/officeart/2005/8/layout/hierarchy3"/>
    <dgm:cxn modelId="{1CD05C22-ED7E-4485-8EFA-93B53BAEABF1}" type="presParOf" srcId="{67B8E2B7-4DFF-4391-BA0C-CA70B74856BF}" destId="{72F9B45D-A2A9-46E8-8CE5-80071EBDF0AD}" srcOrd="0" destOrd="0" presId="urn:microsoft.com/office/officeart/2005/8/layout/hierarchy3"/>
    <dgm:cxn modelId="{6F864003-322F-43A5-9557-045FACE55E40}" type="presParOf" srcId="{67B8E2B7-4DFF-4391-BA0C-CA70B74856BF}" destId="{FB6D1F17-A904-4137-8E01-9087E33A5D51}" srcOrd="1" destOrd="0" presId="urn:microsoft.com/office/officeart/2005/8/layout/hierarchy3"/>
    <dgm:cxn modelId="{D672F0E6-6022-4438-929C-A55C9763C2BA}" type="presParOf" srcId="{67B8E2B7-4DFF-4391-BA0C-CA70B74856BF}" destId="{656F9027-5640-4B01-A8C0-750B184BB914}" srcOrd="2" destOrd="0" presId="urn:microsoft.com/office/officeart/2005/8/layout/hierarchy3"/>
    <dgm:cxn modelId="{0B47FB5B-AFF0-44B3-B36D-2472E19BD2A3}" type="presParOf" srcId="{67B8E2B7-4DFF-4391-BA0C-CA70B74856BF}" destId="{91C5BD2C-4FD0-4E39-857B-B238F20C4EF5}" srcOrd="3" destOrd="0" presId="urn:microsoft.com/office/officeart/2005/8/layout/hierarchy3"/>
    <dgm:cxn modelId="{7BEA0D0C-7AA9-42EC-B1EB-61C4AE671248}" type="presParOf" srcId="{67B8E2B7-4DFF-4391-BA0C-CA70B74856BF}" destId="{375EF6E7-01DA-4CAB-9C22-4A5FAA5EEEC5}" srcOrd="4" destOrd="0" presId="urn:microsoft.com/office/officeart/2005/8/layout/hierarchy3"/>
    <dgm:cxn modelId="{435FF87F-EF68-45DE-9951-174845D851BF}" type="presParOf" srcId="{67B8E2B7-4DFF-4391-BA0C-CA70B74856BF}" destId="{B53AC8B4-37AB-40B6-9919-7D6C473FAAC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01D7ED-A272-45AB-9111-3EA4BDB0C83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4D867-1F6B-41FA-AF77-5537C1CEAB45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Бакалавры-Магистры </a:t>
          </a:r>
          <a:r>
            <a:rPr lang="en-US" sz="2400" b="1" dirty="0" smtClean="0"/>
            <a:t/>
          </a:r>
          <a:br>
            <a:rPr lang="en-US" sz="2400" b="1" dirty="0" smtClean="0"/>
          </a:br>
          <a:r>
            <a:rPr lang="ru-RU" sz="2400" b="1" dirty="0" smtClean="0"/>
            <a:t>24.03 и 24.04</a:t>
          </a:r>
          <a:endParaRPr lang="ru-RU" sz="2400" b="1" dirty="0"/>
        </a:p>
      </dgm:t>
    </dgm:pt>
    <dgm:pt modelId="{1997C3FE-303C-4B47-A49C-2889084FFF10}" type="parTrans" cxnId="{DC3A9D45-70A5-4147-B2C5-0A875432905A}">
      <dgm:prSet/>
      <dgm:spPr/>
      <dgm:t>
        <a:bodyPr/>
        <a:lstStyle/>
        <a:p>
          <a:endParaRPr lang="ru-RU"/>
        </a:p>
      </dgm:t>
    </dgm:pt>
    <dgm:pt modelId="{F61D5A79-EA83-4861-AF0E-B146C1B445CF}" type="sibTrans" cxnId="{DC3A9D45-70A5-4147-B2C5-0A875432905A}">
      <dgm:prSet/>
      <dgm:spPr/>
      <dgm:t>
        <a:bodyPr/>
        <a:lstStyle/>
        <a:p>
          <a:endParaRPr lang="ru-RU"/>
        </a:p>
      </dgm:t>
    </dgm:pt>
    <dgm:pt modelId="{2CFECD3D-BED9-404D-860C-27A24739161F}">
      <dgm:prSet phldrT="[Текст]" custT="1"/>
      <dgm:spPr/>
      <dgm:t>
        <a:bodyPr/>
        <a:lstStyle/>
        <a:p>
          <a:r>
            <a:rPr lang="ru-RU" sz="1800" dirty="0" smtClean="0"/>
            <a:t>Системы управления движением и навигация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(24.03.02 и 24.04.02</a:t>
          </a:r>
          <a:r>
            <a:rPr lang="en-US" sz="1800" dirty="0" smtClean="0"/>
            <a:t>)</a:t>
          </a:r>
          <a:endParaRPr lang="ru-RU" sz="1800" dirty="0"/>
        </a:p>
      </dgm:t>
    </dgm:pt>
    <dgm:pt modelId="{A5736E46-0450-4954-83C5-587740DD186D}" type="parTrans" cxnId="{CE700082-D7A8-4F3C-9F29-FB9F7DEDDCC8}">
      <dgm:prSet/>
      <dgm:spPr/>
      <dgm:t>
        <a:bodyPr/>
        <a:lstStyle/>
        <a:p>
          <a:endParaRPr lang="ru-RU"/>
        </a:p>
      </dgm:t>
    </dgm:pt>
    <dgm:pt modelId="{029F630B-EF6B-4F99-8E45-08C66613D3A6}" type="sibTrans" cxnId="{CE700082-D7A8-4F3C-9F29-FB9F7DEDDCC8}">
      <dgm:prSet/>
      <dgm:spPr/>
      <dgm:t>
        <a:bodyPr/>
        <a:lstStyle/>
        <a:p>
          <a:endParaRPr lang="ru-RU"/>
        </a:p>
      </dgm:t>
    </dgm:pt>
    <dgm:pt modelId="{DFBFF5A3-1024-4F1A-B335-4E4A8CF0D764}">
      <dgm:prSet phldrT="[Текст]" custT="1"/>
      <dgm:spPr/>
      <dgm:t>
        <a:bodyPr/>
        <a:lstStyle/>
        <a:p>
          <a:r>
            <a:rPr lang="ru-RU" sz="1800" dirty="0" smtClean="0"/>
            <a:t>Ракетные комплексы и космонавтика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(24.03.01 и 24.04.01)</a:t>
          </a:r>
          <a:endParaRPr lang="ru-RU" sz="1800" dirty="0"/>
        </a:p>
      </dgm:t>
    </dgm:pt>
    <dgm:pt modelId="{101EE3D5-F20E-4105-A564-DBE5B025EF5F}" type="sibTrans" cxnId="{CC71300D-C269-4BCD-BB73-1F574768DBA4}">
      <dgm:prSet/>
      <dgm:spPr/>
      <dgm:t>
        <a:bodyPr/>
        <a:lstStyle/>
        <a:p>
          <a:endParaRPr lang="ru-RU"/>
        </a:p>
      </dgm:t>
    </dgm:pt>
    <dgm:pt modelId="{4B0F793D-93EE-447C-9602-7F7363E2AEBA}" type="parTrans" cxnId="{CC71300D-C269-4BCD-BB73-1F574768DBA4}">
      <dgm:prSet/>
      <dgm:spPr/>
      <dgm:t>
        <a:bodyPr/>
        <a:lstStyle/>
        <a:p>
          <a:endParaRPr lang="ru-RU"/>
        </a:p>
      </dgm:t>
    </dgm:pt>
    <dgm:pt modelId="{4B23385C-96A4-4626-A8D0-FACF57812577}">
      <dgm:prSet phldrT="[Текст]" custT="1"/>
      <dgm:spPr/>
      <dgm:t>
        <a:bodyPr/>
        <a:lstStyle/>
        <a:p>
          <a:r>
            <a:rPr lang="ru-RU" sz="1800" dirty="0" smtClean="0"/>
            <a:t>Баллистика и </a:t>
          </a:r>
          <a:r>
            <a:rPr lang="ru-RU" sz="1800" dirty="0" err="1" smtClean="0"/>
            <a:t>гидроаэродинамика</a:t>
          </a:r>
          <a:r>
            <a:rPr lang="ru-RU" sz="1800" dirty="0" smtClean="0"/>
            <a:t>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(24.03.03 и 24.04.03)</a:t>
          </a:r>
          <a:endParaRPr lang="ru-RU" sz="1800" dirty="0"/>
        </a:p>
      </dgm:t>
    </dgm:pt>
    <dgm:pt modelId="{A24E18D6-62A1-4916-8DBE-32908FE48D48}" type="parTrans" cxnId="{CB3312C9-AC84-42BF-B8C0-8BA983122745}">
      <dgm:prSet/>
      <dgm:spPr/>
      <dgm:t>
        <a:bodyPr/>
        <a:lstStyle/>
        <a:p>
          <a:endParaRPr lang="ru-RU"/>
        </a:p>
      </dgm:t>
    </dgm:pt>
    <dgm:pt modelId="{F7CA32CE-ECFE-4556-9661-0B1EF5812515}" type="sibTrans" cxnId="{CB3312C9-AC84-42BF-B8C0-8BA983122745}">
      <dgm:prSet/>
      <dgm:spPr/>
      <dgm:t>
        <a:bodyPr/>
        <a:lstStyle/>
        <a:p>
          <a:endParaRPr lang="ru-RU"/>
        </a:p>
      </dgm:t>
    </dgm:pt>
    <dgm:pt modelId="{7C6EF185-62C4-4BE1-B073-499A387E423E}" type="pres">
      <dgm:prSet presAssocID="{D101D7ED-A272-45AB-9111-3EA4BDB0C8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5D562B-2F29-4EC1-B053-F53BC1CEEC8B}" type="pres">
      <dgm:prSet presAssocID="{B594D867-1F6B-41FA-AF77-5537C1CEAB45}" presName="root" presStyleCnt="0"/>
      <dgm:spPr/>
    </dgm:pt>
    <dgm:pt modelId="{8F70AB29-279D-4C64-98A7-A662EE958E02}" type="pres">
      <dgm:prSet presAssocID="{B594D867-1F6B-41FA-AF77-5537C1CEAB45}" presName="rootComposite" presStyleCnt="0"/>
      <dgm:spPr/>
    </dgm:pt>
    <dgm:pt modelId="{B4B8555F-A346-4871-9400-B7C631CD1461}" type="pres">
      <dgm:prSet presAssocID="{B594D867-1F6B-41FA-AF77-5537C1CEAB45}" presName="rootText" presStyleLbl="node1" presStyleIdx="0" presStyleCnt="1" custScaleX="152398" custScaleY="69103" custLinFactNeighborX="-483" custLinFactNeighborY="4883"/>
      <dgm:spPr/>
      <dgm:t>
        <a:bodyPr/>
        <a:lstStyle/>
        <a:p>
          <a:endParaRPr lang="ru-RU"/>
        </a:p>
      </dgm:t>
    </dgm:pt>
    <dgm:pt modelId="{653BEDE2-92CC-454D-A40F-E4837660117D}" type="pres">
      <dgm:prSet presAssocID="{B594D867-1F6B-41FA-AF77-5537C1CEAB4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B8E2B7-4DFF-4391-BA0C-CA70B74856BF}" type="pres">
      <dgm:prSet presAssocID="{B594D867-1F6B-41FA-AF77-5537C1CEAB45}" presName="childShape" presStyleCnt="0"/>
      <dgm:spPr/>
    </dgm:pt>
    <dgm:pt modelId="{72F9B45D-A2A9-46E8-8CE5-80071EBDF0AD}" type="pres">
      <dgm:prSet presAssocID="{4B0F793D-93EE-447C-9602-7F7363E2AEB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B6D1F17-A904-4137-8E01-9087E33A5D51}" type="pres">
      <dgm:prSet presAssocID="{DFBFF5A3-1024-4F1A-B335-4E4A8CF0D764}" presName="childText" presStyleLbl="bgAcc1" presStyleIdx="0" presStyleCnt="3" custScaleX="153227" custScaleY="8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9027-5640-4B01-A8C0-750B184BB914}" type="pres">
      <dgm:prSet presAssocID="{A5736E46-0450-4954-83C5-587740DD186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91C5BD2C-4FD0-4E39-857B-B238F20C4EF5}" type="pres">
      <dgm:prSet presAssocID="{2CFECD3D-BED9-404D-860C-27A24739161F}" presName="childText" presStyleLbl="bgAcc1" presStyleIdx="1" presStyleCnt="3" custScaleX="153227" custScaleY="82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EF6E7-01DA-4CAB-9C22-4A5FAA5EEEC5}" type="pres">
      <dgm:prSet presAssocID="{A24E18D6-62A1-4916-8DBE-32908FE48D48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53AC8B4-37AB-40B6-9919-7D6C473FAAC3}" type="pres">
      <dgm:prSet presAssocID="{4B23385C-96A4-4626-A8D0-FACF57812577}" presName="childText" presStyleLbl="bgAcc1" presStyleIdx="2" presStyleCnt="3" custScaleX="153227" custScaleY="7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C1E82-1668-48C3-822D-BACEAF4B6D73}" type="presOf" srcId="{D101D7ED-A272-45AB-9111-3EA4BDB0C837}" destId="{7C6EF185-62C4-4BE1-B073-499A387E423E}" srcOrd="0" destOrd="0" presId="urn:microsoft.com/office/officeart/2005/8/layout/hierarchy3"/>
    <dgm:cxn modelId="{BAE2C54E-4EBF-4E06-9FA8-A5492009A57D}" type="presOf" srcId="{A5736E46-0450-4954-83C5-587740DD186D}" destId="{656F9027-5640-4B01-A8C0-750B184BB914}" srcOrd="0" destOrd="0" presId="urn:microsoft.com/office/officeart/2005/8/layout/hierarchy3"/>
    <dgm:cxn modelId="{D1FD8297-2036-45BD-AF70-D87250CE75C9}" type="presOf" srcId="{DFBFF5A3-1024-4F1A-B335-4E4A8CF0D764}" destId="{FB6D1F17-A904-4137-8E01-9087E33A5D51}" srcOrd="0" destOrd="0" presId="urn:microsoft.com/office/officeart/2005/8/layout/hierarchy3"/>
    <dgm:cxn modelId="{CE700082-D7A8-4F3C-9F29-FB9F7DEDDCC8}" srcId="{B594D867-1F6B-41FA-AF77-5537C1CEAB45}" destId="{2CFECD3D-BED9-404D-860C-27A24739161F}" srcOrd="1" destOrd="0" parTransId="{A5736E46-0450-4954-83C5-587740DD186D}" sibTransId="{029F630B-EF6B-4F99-8E45-08C66613D3A6}"/>
    <dgm:cxn modelId="{667755AD-6351-49DB-A11A-B0AA8D2CCCC8}" type="presOf" srcId="{B594D867-1F6B-41FA-AF77-5537C1CEAB45}" destId="{B4B8555F-A346-4871-9400-B7C631CD1461}" srcOrd="0" destOrd="0" presId="urn:microsoft.com/office/officeart/2005/8/layout/hierarchy3"/>
    <dgm:cxn modelId="{3EF5B3EF-6146-4315-985F-3B22DD920AD5}" type="presOf" srcId="{A24E18D6-62A1-4916-8DBE-32908FE48D48}" destId="{375EF6E7-01DA-4CAB-9C22-4A5FAA5EEEC5}" srcOrd="0" destOrd="0" presId="urn:microsoft.com/office/officeart/2005/8/layout/hierarchy3"/>
    <dgm:cxn modelId="{CC71300D-C269-4BCD-BB73-1F574768DBA4}" srcId="{B594D867-1F6B-41FA-AF77-5537C1CEAB45}" destId="{DFBFF5A3-1024-4F1A-B335-4E4A8CF0D764}" srcOrd="0" destOrd="0" parTransId="{4B0F793D-93EE-447C-9602-7F7363E2AEBA}" sibTransId="{101EE3D5-F20E-4105-A564-DBE5B025EF5F}"/>
    <dgm:cxn modelId="{E1A4112E-0E59-4A0A-8BBB-80D98B4DB76C}" type="presOf" srcId="{4B0F793D-93EE-447C-9602-7F7363E2AEBA}" destId="{72F9B45D-A2A9-46E8-8CE5-80071EBDF0AD}" srcOrd="0" destOrd="0" presId="urn:microsoft.com/office/officeart/2005/8/layout/hierarchy3"/>
    <dgm:cxn modelId="{6B4D4FDD-A341-4CB6-9016-882D55D5DA3F}" type="presOf" srcId="{B594D867-1F6B-41FA-AF77-5537C1CEAB45}" destId="{653BEDE2-92CC-454D-A40F-E4837660117D}" srcOrd="1" destOrd="0" presId="urn:microsoft.com/office/officeart/2005/8/layout/hierarchy3"/>
    <dgm:cxn modelId="{DC3A9D45-70A5-4147-B2C5-0A875432905A}" srcId="{D101D7ED-A272-45AB-9111-3EA4BDB0C837}" destId="{B594D867-1F6B-41FA-AF77-5537C1CEAB45}" srcOrd="0" destOrd="0" parTransId="{1997C3FE-303C-4B47-A49C-2889084FFF10}" sibTransId="{F61D5A79-EA83-4861-AF0E-B146C1B445CF}"/>
    <dgm:cxn modelId="{277A6133-972C-410E-AEF8-A61230C6E6EE}" type="presOf" srcId="{2CFECD3D-BED9-404D-860C-27A24739161F}" destId="{91C5BD2C-4FD0-4E39-857B-B238F20C4EF5}" srcOrd="0" destOrd="0" presId="urn:microsoft.com/office/officeart/2005/8/layout/hierarchy3"/>
    <dgm:cxn modelId="{CB3312C9-AC84-42BF-B8C0-8BA983122745}" srcId="{B594D867-1F6B-41FA-AF77-5537C1CEAB45}" destId="{4B23385C-96A4-4626-A8D0-FACF57812577}" srcOrd="2" destOrd="0" parTransId="{A24E18D6-62A1-4916-8DBE-32908FE48D48}" sibTransId="{F7CA32CE-ECFE-4556-9661-0B1EF5812515}"/>
    <dgm:cxn modelId="{0BF58C9A-9D53-4FDC-8089-D594E4A57E14}" type="presOf" srcId="{4B23385C-96A4-4626-A8D0-FACF57812577}" destId="{B53AC8B4-37AB-40B6-9919-7D6C473FAAC3}" srcOrd="0" destOrd="0" presId="urn:microsoft.com/office/officeart/2005/8/layout/hierarchy3"/>
    <dgm:cxn modelId="{CC492FE7-C496-4D05-B478-67B495571AC6}" type="presParOf" srcId="{7C6EF185-62C4-4BE1-B073-499A387E423E}" destId="{B45D562B-2F29-4EC1-B053-F53BC1CEEC8B}" srcOrd="0" destOrd="0" presId="urn:microsoft.com/office/officeart/2005/8/layout/hierarchy3"/>
    <dgm:cxn modelId="{BCB165D5-5623-4AF0-A8FE-576AF2D5A3D0}" type="presParOf" srcId="{B45D562B-2F29-4EC1-B053-F53BC1CEEC8B}" destId="{8F70AB29-279D-4C64-98A7-A662EE958E02}" srcOrd="0" destOrd="0" presId="urn:microsoft.com/office/officeart/2005/8/layout/hierarchy3"/>
    <dgm:cxn modelId="{7E67CCDD-7F6E-4EC2-87EE-AFF0C3136A75}" type="presParOf" srcId="{8F70AB29-279D-4C64-98A7-A662EE958E02}" destId="{B4B8555F-A346-4871-9400-B7C631CD1461}" srcOrd="0" destOrd="0" presId="urn:microsoft.com/office/officeart/2005/8/layout/hierarchy3"/>
    <dgm:cxn modelId="{17F5E419-0244-41F5-9197-FBB1E75C0DE8}" type="presParOf" srcId="{8F70AB29-279D-4C64-98A7-A662EE958E02}" destId="{653BEDE2-92CC-454D-A40F-E4837660117D}" srcOrd="1" destOrd="0" presId="urn:microsoft.com/office/officeart/2005/8/layout/hierarchy3"/>
    <dgm:cxn modelId="{AED0D6CD-B29E-4805-8F21-C4B01C98C553}" type="presParOf" srcId="{B45D562B-2F29-4EC1-B053-F53BC1CEEC8B}" destId="{67B8E2B7-4DFF-4391-BA0C-CA70B74856BF}" srcOrd="1" destOrd="0" presId="urn:microsoft.com/office/officeart/2005/8/layout/hierarchy3"/>
    <dgm:cxn modelId="{A1CC7A4A-945D-4681-A688-6FFC17F99167}" type="presParOf" srcId="{67B8E2B7-4DFF-4391-BA0C-CA70B74856BF}" destId="{72F9B45D-A2A9-46E8-8CE5-80071EBDF0AD}" srcOrd="0" destOrd="0" presId="urn:microsoft.com/office/officeart/2005/8/layout/hierarchy3"/>
    <dgm:cxn modelId="{DA5E9041-6DEE-4554-B552-3B476E793FC8}" type="presParOf" srcId="{67B8E2B7-4DFF-4391-BA0C-CA70B74856BF}" destId="{FB6D1F17-A904-4137-8E01-9087E33A5D51}" srcOrd="1" destOrd="0" presId="urn:microsoft.com/office/officeart/2005/8/layout/hierarchy3"/>
    <dgm:cxn modelId="{A470EBEB-A4EB-4A43-B506-BEEC80B4D765}" type="presParOf" srcId="{67B8E2B7-4DFF-4391-BA0C-CA70B74856BF}" destId="{656F9027-5640-4B01-A8C0-750B184BB914}" srcOrd="2" destOrd="0" presId="urn:microsoft.com/office/officeart/2005/8/layout/hierarchy3"/>
    <dgm:cxn modelId="{0E259D46-0E9A-49B5-B6ED-E717B3D09A95}" type="presParOf" srcId="{67B8E2B7-4DFF-4391-BA0C-CA70B74856BF}" destId="{91C5BD2C-4FD0-4E39-857B-B238F20C4EF5}" srcOrd="3" destOrd="0" presId="urn:microsoft.com/office/officeart/2005/8/layout/hierarchy3"/>
    <dgm:cxn modelId="{1E33C320-D218-45EC-9C11-0800F00488F5}" type="presParOf" srcId="{67B8E2B7-4DFF-4391-BA0C-CA70B74856BF}" destId="{375EF6E7-01DA-4CAB-9C22-4A5FAA5EEEC5}" srcOrd="4" destOrd="0" presId="urn:microsoft.com/office/officeart/2005/8/layout/hierarchy3"/>
    <dgm:cxn modelId="{C1175E81-3576-46F7-9ED3-44335ABC5CD2}" type="presParOf" srcId="{67B8E2B7-4DFF-4391-BA0C-CA70B74856BF}" destId="{B53AC8B4-37AB-40B6-9919-7D6C473FAAC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01D7ED-A272-45AB-9111-3EA4BDB0C83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4D867-1F6B-41FA-AF77-5537C1CEAB45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Специалисты </a:t>
          </a:r>
          <a:r>
            <a:rPr lang="en-US" sz="2400" b="1" dirty="0" smtClean="0"/>
            <a:t/>
          </a:r>
          <a:br>
            <a:rPr lang="en-US" sz="2400" b="1" dirty="0" smtClean="0"/>
          </a:br>
          <a:r>
            <a:rPr lang="ru-RU" sz="2400" b="1" dirty="0" smtClean="0"/>
            <a:t>24.05</a:t>
          </a:r>
          <a:endParaRPr lang="ru-RU" sz="2400" b="1" dirty="0"/>
        </a:p>
      </dgm:t>
    </dgm:pt>
    <dgm:pt modelId="{1997C3FE-303C-4B47-A49C-2889084FFF10}" type="parTrans" cxnId="{DC3A9D45-70A5-4147-B2C5-0A875432905A}">
      <dgm:prSet/>
      <dgm:spPr/>
      <dgm:t>
        <a:bodyPr/>
        <a:lstStyle/>
        <a:p>
          <a:endParaRPr lang="ru-RU"/>
        </a:p>
      </dgm:t>
    </dgm:pt>
    <dgm:pt modelId="{F61D5A79-EA83-4861-AF0E-B146C1B445CF}" type="sibTrans" cxnId="{DC3A9D45-70A5-4147-B2C5-0A875432905A}">
      <dgm:prSet/>
      <dgm:spPr/>
      <dgm:t>
        <a:bodyPr/>
        <a:lstStyle/>
        <a:p>
          <a:endParaRPr lang="ru-RU"/>
        </a:p>
      </dgm:t>
    </dgm:pt>
    <dgm:pt modelId="{2CFECD3D-BED9-404D-860C-27A24739161F}">
      <dgm:prSet phldrT="[Текст]" custT="1"/>
      <dgm:spPr/>
      <dgm:t>
        <a:bodyPr/>
        <a:lstStyle/>
        <a:p>
          <a:r>
            <a:rPr lang="ru-RU" sz="1800" dirty="0" smtClean="0"/>
            <a:t>Испытание летательных аппаратов (24.05.03)</a:t>
          </a:r>
          <a:endParaRPr lang="ru-RU" sz="1800" dirty="0"/>
        </a:p>
      </dgm:t>
    </dgm:pt>
    <dgm:pt modelId="{A5736E46-0450-4954-83C5-587740DD186D}" type="parTrans" cxnId="{CE700082-D7A8-4F3C-9F29-FB9F7DEDDCC8}">
      <dgm:prSet/>
      <dgm:spPr/>
      <dgm:t>
        <a:bodyPr/>
        <a:lstStyle/>
        <a:p>
          <a:endParaRPr lang="ru-RU"/>
        </a:p>
      </dgm:t>
    </dgm:pt>
    <dgm:pt modelId="{029F630B-EF6B-4F99-8E45-08C66613D3A6}" type="sibTrans" cxnId="{CE700082-D7A8-4F3C-9F29-FB9F7DEDDCC8}">
      <dgm:prSet/>
      <dgm:spPr/>
      <dgm:t>
        <a:bodyPr/>
        <a:lstStyle/>
        <a:p>
          <a:endParaRPr lang="ru-RU"/>
        </a:p>
      </dgm:t>
    </dgm:pt>
    <dgm:pt modelId="{DFBFF5A3-1024-4F1A-B335-4E4A8CF0D764}">
      <dgm:prSet phldrT="[Текст]" custT="1"/>
      <dgm:spPr/>
      <dgm:t>
        <a:bodyPr/>
        <a:lstStyle/>
        <a:p>
          <a:r>
            <a:rPr lang="ru-RU" sz="1800" dirty="0" smtClean="0"/>
            <a:t>Проектирование авиационных и ракетных двигателей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(</a:t>
          </a:r>
          <a:r>
            <a:rPr lang="ru-RU" sz="1800" dirty="0" smtClean="0"/>
            <a:t>24.05.02)</a:t>
          </a:r>
          <a:endParaRPr lang="ru-RU" sz="1800" dirty="0"/>
        </a:p>
      </dgm:t>
    </dgm:pt>
    <dgm:pt modelId="{101EE3D5-F20E-4105-A564-DBE5B025EF5F}" type="sibTrans" cxnId="{CC71300D-C269-4BCD-BB73-1F574768DBA4}">
      <dgm:prSet/>
      <dgm:spPr/>
      <dgm:t>
        <a:bodyPr/>
        <a:lstStyle/>
        <a:p>
          <a:endParaRPr lang="ru-RU"/>
        </a:p>
      </dgm:t>
    </dgm:pt>
    <dgm:pt modelId="{4B0F793D-93EE-447C-9602-7F7363E2AEBA}" type="parTrans" cxnId="{CC71300D-C269-4BCD-BB73-1F574768DBA4}">
      <dgm:prSet/>
      <dgm:spPr/>
      <dgm:t>
        <a:bodyPr/>
        <a:lstStyle/>
        <a:p>
          <a:endParaRPr lang="ru-RU"/>
        </a:p>
      </dgm:t>
    </dgm:pt>
    <dgm:pt modelId="{4B23385C-96A4-4626-A8D0-FACF57812577}">
      <dgm:prSet phldrT="[Текст]" custT="1"/>
      <dgm:spPr/>
      <dgm:t>
        <a:bodyPr/>
        <a:lstStyle/>
        <a:p>
          <a:r>
            <a:rPr lang="ru-RU" sz="1800" dirty="0" smtClean="0"/>
            <a:t>Интегрированные системы ЛА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(24.05.05)</a:t>
          </a:r>
          <a:endParaRPr lang="ru-RU" sz="1800" dirty="0"/>
        </a:p>
      </dgm:t>
    </dgm:pt>
    <dgm:pt modelId="{A24E18D6-62A1-4916-8DBE-32908FE48D48}" type="parTrans" cxnId="{CB3312C9-AC84-42BF-B8C0-8BA983122745}">
      <dgm:prSet/>
      <dgm:spPr/>
      <dgm:t>
        <a:bodyPr/>
        <a:lstStyle/>
        <a:p>
          <a:endParaRPr lang="ru-RU"/>
        </a:p>
      </dgm:t>
    </dgm:pt>
    <dgm:pt modelId="{F7CA32CE-ECFE-4556-9661-0B1EF5812515}" type="sibTrans" cxnId="{CB3312C9-AC84-42BF-B8C0-8BA983122745}">
      <dgm:prSet/>
      <dgm:spPr/>
      <dgm:t>
        <a:bodyPr/>
        <a:lstStyle/>
        <a:p>
          <a:endParaRPr lang="ru-RU"/>
        </a:p>
      </dgm:t>
    </dgm:pt>
    <dgm:pt modelId="{68508A5E-4C92-402A-B8A9-EDF39ABC7841}">
      <dgm:prSet phldrT="[Текст]" custT="1"/>
      <dgm:spPr/>
      <dgm:t>
        <a:bodyPr/>
        <a:lstStyle/>
        <a:p>
          <a:r>
            <a:rPr lang="ru-RU" sz="1800" dirty="0" err="1" smtClean="0"/>
            <a:t>Самолето</a:t>
          </a:r>
          <a:r>
            <a:rPr lang="ru-RU" sz="1800" dirty="0" smtClean="0"/>
            <a:t>- вертолетостроение (24.05.07)</a:t>
          </a:r>
          <a:endParaRPr lang="ru-RU" sz="1800" dirty="0"/>
        </a:p>
      </dgm:t>
    </dgm:pt>
    <dgm:pt modelId="{9FC4344B-1CA2-41A3-89C3-9BED898D3A3A}" type="parTrans" cxnId="{DF58E415-8BA1-4B9A-8F85-DDD2922C99CF}">
      <dgm:prSet/>
      <dgm:spPr/>
      <dgm:t>
        <a:bodyPr/>
        <a:lstStyle/>
        <a:p>
          <a:endParaRPr lang="ru-RU"/>
        </a:p>
      </dgm:t>
    </dgm:pt>
    <dgm:pt modelId="{100C6102-481C-439B-8C52-658BE2685113}" type="sibTrans" cxnId="{DF58E415-8BA1-4B9A-8F85-DDD2922C99CF}">
      <dgm:prSet/>
      <dgm:spPr/>
      <dgm:t>
        <a:bodyPr/>
        <a:lstStyle/>
        <a:p>
          <a:endParaRPr lang="ru-RU"/>
        </a:p>
      </dgm:t>
    </dgm:pt>
    <dgm:pt modelId="{7C6EF185-62C4-4BE1-B073-499A387E423E}" type="pres">
      <dgm:prSet presAssocID="{D101D7ED-A272-45AB-9111-3EA4BDB0C8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5D562B-2F29-4EC1-B053-F53BC1CEEC8B}" type="pres">
      <dgm:prSet presAssocID="{B594D867-1F6B-41FA-AF77-5537C1CEAB45}" presName="root" presStyleCnt="0"/>
      <dgm:spPr/>
    </dgm:pt>
    <dgm:pt modelId="{8F70AB29-279D-4C64-98A7-A662EE958E02}" type="pres">
      <dgm:prSet presAssocID="{B594D867-1F6B-41FA-AF77-5537C1CEAB45}" presName="rootComposite" presStyleCnt="0"/>
      <dgm:spPr/>
    </dgm:pt>
    <dgm:pt modelId="{B4B8555F-A346-4871-9400-B7C631CD1461}" type="pres">
      <dgm:prSet presAssocID="{B594D867-1F6B-41FA-AF77-5537C1CEAB45}" presName="rootText" presStyleLbl="node1" presStyleIdx="0" presStyleCnt="1" custScaleX="152398" custScaleY="66871" custLinFactNeighborY="-2323"/>
      <dgm:spPr/>
      <dgm:t>
        <a:bodyPr/>
        <a:lstStyle/>
        <a:p>
          <a:endParaRPr lang="ru-RU"/>
        </a:p>
      </dgm:t>
    </dgm:pt>
    <dgm:pt modelId="{653BEDE2-92CC-454D-A40F-E4837660117D}" type="pres">
      <dgm:prSet presAssocID="{B594D867-1F6B-41FA-AF77-5537C1CEAB4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B8E2B7-4DFF-4391-BA0C-CA70B74856BF}" type="pres">
      <dgm:prSet presAssocID="{B594D867-1F6B-41FA-AF77-5537C1CEAB45}" presName="childShape" presStyleCnt="0"/>
      <dgm:spPr/>
    </dgm:pt>
    <dgm:pt modelId="{72F9B45D-A2A9-46E8-8CE5-80071EBDF0AD}" type="pres">
      <dgm:prSet presAssocID="{4B0F793D-93EE-447C-9602-7F7363E2AEBA}" presName="Name13" presStyleLbl="parChTrans1D2" presStyleIdx="0" presStyleCnt="4"/>
      <dgm:spPr/>
      <dgm:t>
        <a:bodyPr/>
        <a:lstStyle/>
        <a:p>
          <a:endParaRPr lang="ru-RU"/>
        </a:p>
      </dgm:t>
    </dgm:pt>
    <dgm:pt modelId="{FB6D1F17-A904-4137-8E01-9087E33A5D51}" type="pres">
      <dgm:prSet presAssocID="{DFBFF5A3-1024-4F1A-B335-4E4A8CF0D764}" presName="childText" presStyleLbl="bgAcc1" presStyleIdx="0" presStyleCnt="4" custScaleX="153227" custScaleY="76619" custLinFactNeighborY="-14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9027-5640-4B01-A8C0-750B184BB914}" type="pres">
      <dgm:prSet presAssocID="{A5736E46-0450-4954-83C5-587740DD186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1C5BD2C-4FD0-4E39-857B-B238F20C4EF5}" type="pres">
      <dgm:prSet presAssocID="{2CFECD3D-BED9-404D-860C-27A24739161F}" presName="childText" presStyleLbl="bgAcc1" presStyleIdx="1" presStyleCnt="4" custScaleX="153227" custScaleY="62427" custLinFactNeighborX="-438" custLinFactNeighborY="-26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EF6E7-01DA-4CAB-9C22-4A5FAA5EEEC5}" type="pres">
      <dgm:prSet presAssocID="{A24E18D6-62A1-4916-8DBE-32908FE48D48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53AC8B4-37AB-40B6-9919-7D6C473FAAC3}" type="pres">
      <dgm:prSet presAssocID="{4B23385C-96A4-4626-A8D0-FACF57812577}" presName="childText" presStyleLbl="bgAcc1" presStyleIdx="2" presStyleCnt="4" custScaleX="153227" custScaleY="59008" custLinFactNeighborY="-37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D6C47-119A-4637-A3DF-28B27A106E2B}" type="pres">
      <dgm:prSet presAssocID="{9FC4344B-1CA2-41A3-89C3-9BED898D3A3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3749F35F-4478-462B-9EBB-1A7FEDB57579}" type="pres">
      <dgm:prSet presAssocID="{68508A5E-4C92-402A-B8A9-EDF39ABC7841}" presName="childText" presStyleLbl="bgAcc1" presStyleIdx="3" presStyleCnt="4" custScaleX="152918" custScaleY="51373" custLinFactNeighborX="74" custLinFactNeighborY="-49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56BDE1-3E55-4676-93A5-E64719AB5677}" type="presOf" srcId="{4B23385C-96A4-4626-A8D0-FACF57812577}" destId="{B53AC8B4-37AB-40B6-9919-7D6C473FAAC3}" srcOrd="0" destOrd="0" presId="urn:microsoft.com/office/officeart/2005/8/layout/hierarchy3"/>
    <dgm:cxn modelId="{B7848076-C985-4FBE-B421-359B5784AEE1}" type="presOf" srcId="{9FC4344B-1CA2-41A3-89C3-9BED898D3A3A}" destId="{F03D6C47-119A-4637-A3DF-28B27A106E2B}" srcOrd="0" destOrd="0" presId="urn:microsoft.com/office/officeart/2005/8/layout/hierarchy3"/>
    <dgm:cxn modelId="{CE700082-D7A8-4F3C-9F29-FB9F7DEDDCC8}" srcId="{B594D867-1F6B-41FA-AF77-5537C1CEAB45}" destId="{2CFECD3D-BED9-404D-860C-27A24739161F}" srcOrd="1" destOrd="0" parTransId="{A5736E46-0450-4954-83C5-587740DD186D}" sibTransId="{029F630B-EF6B-4F99-8E45-08C66613D3A6}"/>
    <dgm:cxn modelId="{2FB75DB3-03E8-4E79-A720-E0D1254CC8B3}" type="presOf" srcId="{2CFECD3D-BED9-404D-860C-27A24739161F}" destId="{91C5BD2C-4FD0-4E39-857B-B238F20C4EF5}" srcOrd="0" destOrd="0" presId="urn:microsoft.com/office/officeart/2005/8/layout/hierarchy3"/>
    <dgm:cxn modelId="{D7622FE1-13E6-4A36-8A9A-65C31065C205}" type="presOf" srcId="{4B0F793D-93EE-447C-9602-7F7363E2AEBA}" destId="{72F9B45D-A2A9-46E8-8CE5-80071EBDF0AD}" srcOrd="0" destOrd="0" presId="urn:microsoft.com/office/officeart/2005/8/layout/hierarchy3"/>
    <dgm:cxn modelId="{15E8EF45-3036-4FAE-8707-8D360A92080C}" type="presOf" srcId="{68508A5E-4C92-402A-B8A9-EDF39ABC7841}" destId="{3749F35F-4478-462B-9EBB-1A7FEDB57579}" srcOrd="0" destOrd="0" presId="urn:microsoft.com/office/officeart/2005/8/layout/hierarchy3"/>
    <dgm:cxn modelId="{E828D59E-4057-4513-B0D3-D32299E48EDB}" type="presOf" srcId="{D101D7ED-A272-45AB-9111-3EA4BDB0C837}" destId="{7C6EF185-62C4-4BE1-B073-499A387E423E}" srcOrd="0" destOrd="0" presId="urn:microsoft.com/office/officeart/2005/8/layout/hierarchy3"/>
    <dgm:cxn modelId="{76D22C80-6EC3-459C-9EFE-645ED7537F4F}" type="presOf" srcId="{A24E18D6-62A1-4916-8DBE-32908FE48D48}" destId="{375EF6E7-01DA-4CAB-9C22-4A5FAA5EEEC5}" srcOrd="0" destOrd="0" presId="urn:microsoft.com/office/officeart/2005/8/layout/hierarchy3"/>
    <dgm:cxn modelId="{DF58E415-8BA1-4B9A-8F85-DDD2922C99CF}" srcId="{B594D867-1F6B-41FA-AF77-5537C1CEAB45}" destId="{68508A5E-4C92-402A-B8A9-EDF39ABC7841}" srcOrd="3" destOrd="0" parTransId="{9FC4344B-1CA2-41A3-89C3-9BED898D3A3A}" sibTransId="{100C6102-481C-439B-8C52-658BE2685113}"/>
    <dgm:cxn modelId="{CC71300D-C269-4BCD-BB73-1F574768DBA4}" srcId="{B594D867-1F6B-41FA-AF77-5537C1CEAB45}" destId="{DFBFF5A3-1024-4F1A-B335-4E4A8CF0D764}" srcOrd="0" destOrd="0" parTransId="{4B0F793D-93EE-447C-9602-7F7363E2AEBA}" sibTransId="{101EE3D5-F20E-4105-A564-DBE5B025EF5F}"/>
    <dgm:cxn modelId="{9A2B27B0-CE81-4693-B9CD-68BC40ADD49E}" type="presOf" srcId="{B594D867-1F6B-41FA-AF77-5537C1CEAB45}" destId="{B4B8555F-A346-4871-9400-B7C631CD1461}" srcOrd="0" destOrd="0" presId="urn:microsoft.com/office/officeart/2005/8/layout/hierarchy3"/>
    <dgm:cxn modelId="{F7DA4CD3-ACB9-44D1-83E9-8092C456617D}" type="presOf" srcId="{DFBFF5A3-1024-4F1A-B335-4E4A8CF0D764}" destId="{FB6D1F17-A904-4137-8E01-9087E33A5D51}" srcOrd="0" destOrd="0" presId="urn:microsoft.com/office/officeart/2005/8/layout/hierarchy3"/>
    <dgm:cxn modelId="{DC3A9D45-70A5-4147-B2C5-0A875432905A}" srcId="{D101D7ED-A272-45AB-9111-3EA4BDB0C837}" destId="{B594D867-1F6B-41FA-AF77-5537C1CEAB45}" srcOrd="0" destOrd="0" parTransId="{1997C3FE-303C-4B47-A49C-2889084FFF10}" sibTransId="{F61D5A79-EA83-4861-AF0E-B146C1B445CF}"/>
    <dgm:cxn modelId="{CB3312C9-AC84-42BF-B8C0-8BA983122745}" srcId="{B594D867-1F6B-41FA-AF77-5537C1CEAB45}" destId="{4B23385C-96A4-4626-A8D0-FACF57812577}" srcOrd="2" destOrd="0" parTransId="{A24E18D6-62A1-4916-8DBE-32908FE48D48}" sibTransId="{F7CA32CE-ECFE-4556-9661-0B1EF5812515}"/>
    <dgm:cxn modelId="{3D40DCC1-CAD9-4F16-848B-1816CED00663}" type="presOf" srcId="{A5736E46-0450-4954-83C5-587740DD186D}" destId="{656F9027-5640-4B01-A8C0-750B184BB914}" srcOrd="0" destOrd="0" presId="urn:microsoft.com/office/officeart/2005/8/layout/hierarchy3"/>
    <dgm:cxn modelId="{BE53CEDF-92D6-4A78-A295-0CF0B6CC7045}" type="presOf" srcId="{B594D867-1F6B-41FA-AF77-5537C1CEAB45}" destId="{653BEDE2-92CC-454D-A40F-E4837660117D}" srcOrd="1" destOrd="0" presId="urn:microsoft.com/office/officeart/2005/8/layout/hierarchy3"/>
    <dgm:cxn modelId="{CC13495E-9868-44CB-9EC6-48AF4F7848AC}" type="presParOf" srcId="{7C6EF185-62C4-4BE1-B073-499A387E423E}" destId="{B45D562B-2F29-4EC1-B053-F53BC1CEEC8B}" srcOrd="0" destOrd="0" presId="urn:microsoft.com/office/officeart/2005/8/layout/hierarchy3"/>
    <dgm:cxn modelId="{9CEDA379-CD49-4A02-9043-10246E9592FA}" type="presParOf" srcId="{B45D562B-2F29-4EC1-B053-F53BC1CEEC8B}" destId="{8F70AB29-279D-4C64-98A7-A662EE958E02}" srcOrd="0" destOrd="0" presId="urn:microsoft.com/office/officeart/2005/8/layout/hierarchy3"/>
    <dgm:cxn modelId="{06794E4A-D09B-45B8-983E-3ABE5D66255D}" type="presParOf" srcId="{8F70AB29-279D-4C64-98A7-A662EE958E02}" destId="{B4B8555F-A346-4871-9400-B7C631CD1461}" srcOrd="0" destOrd="0" presId="urn:microsoft.com/office/officeart/2005/8/layout/hierarchy3"/>
    <dgm:cxn modelId="{32F7FA23-300F-4388-A498-AECF851FD4A2}" type="presParOf" srcId="{8F70AB29-279D-4C64-98A7-A662EE958E02}" destId="{653BEDE2-92CC-454D-A40F-E4837660117D}" srcOrd="1" destOrd="0" presId="urn:microsoft.com/office/officeart/2005/8/layout/hierarchy3"/>
    <dgm:cxn modelId="{A7A4285D-B93E-4D7D-96DA-5659D3B22157}" type="presParOf" srcId="{B45D562B-2F29-4EC1-B053-F53BC1CEEC8B}" destId="{67B8E2B7-4DFF-4391-BA0C-CA70B74856BF}" srcOrd="1" destOrd="0" presId="urn:microsoft.com/office/officeart/2005/8/layout/hierarchy3"/>
    <dgm:cxn modelId="{545CFD03-C193-44F1-A32D-6D80BB490F8F}" type="presParOf" srcId="{67B8E2B7-4DFF-4391-BA0C-CA70B74856BF}" destId="{72F9B45D-A2A9-46E8-8CE5-80071EBDF0AD}" srcOrd="0" destOrd="0" presId="urn:microsoft.com/office/officeart/2005/8/layout/hierarchy3"/>
    <dgm:cxn modelId="{11A9E619-F1C4-4F6A-82A3-6AE9EDF928F7}" type="presParOf" srcId="{67B8E2B7-4DFF-4391-BA0C-CA70B74856BF}" destId="{FB6D1F17-A904-4137-8E01-9087E33A5D51}" srcOrd="1" destOrd="0" presId="urn:microsoft.com/office/officeart/2005/8/layout/hierarchy3"/>
    <dgm:cxn modelId="{7B902CC6-29A2-43F9-A721-DA2DC0FF57F4}" type="presParOf" srcId="{67B8E2B7-4DFF-4391-BA0C-CA70B74856BF}" destId="{656F9027-5640-4B01-A8C0-750B184BB914}" srcOrd="2" destOrd="0" presId="urn:microsoft.com/office/officeart/2005/8/layout/hierarchy3"/>
    <dgm:cxn modelId="{E4E2488E-2E03-45B6-A2C7-2273153C81A5}" type="presParOf" srcId="{67B8E2B7-4DFF-4391-BA0C-CA70B74856BF}" destId="{91C5BD2C-4FD0-4E39-857B-B238F20C4EF5}" srcOrd="3" destOrd="0" presId="urn:microsoft.com/office/officeart/2005/8/layout/hierarchy3"/>
    <dgm:cxn modelId="{88B05612-A226-424A-A0AF-49842AFD89B3}" type="presParOf" srcId="{67B8E2B7-4DFF-4391-BA0C-CA70B74856BF}" destId="{375EF6E7-01DA-4CAB-9C22-4A5FAA5EEEC5}" srcOrd="4" destOrd="0" presId="urn:microsoft.com/office/officeart/2005/8/layout/hierarchy3"/>
    <dgm:cxn modelId="{DA4A3313-1B08-48B9-BDE6-4AF22F585112}" type="presParOf" srcId="{67B8E2B7-4DFF-4391-BA0C-CA70B74856BF}" destId="{B53AC8B4-37AB-40B6-9919-7D6C473FAAC3}" srcOrd="5" destOrd="0" presId="urn:microsoft.com/office/officeart/2005/8/layout/hierarchy3"/>
    <dgm:cxn modelId="{3299BF18-E658-41CF-823E-8D3B2DA05D47}" type="presParOf" srcId="{67B8E2B7-4DFF-4391-BA0C-CA70B74856BF}" destId="{F03D6C47-119A-4637-A3DF-28B27A106E2B}" srcOrd="6" destOrd="0" presId="urn:microsoft.com/office/officeart/2005/8/layout/hierarchy3"/>
    <dgm:cxn modelId="{84F95EB3-8DE3-44BF-8258-1F4EDB1068B8}" type="presParOf" srcId="{67B8E2B7-4DFF-4391-BA0C-CA70B74856BF}" destId="{3749F35F-4478-462B-9EBB-1A7FEDB5757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01D7ED-A272-45AB-9111-3EA4BDB0C83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4D867-1F6B-41FA-AF77-5537C1CEAB45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Бакалавры-Магистры </a:t>
          </a:r>
          <a:r>
            <a:rPr lang="en-US" sz="2400" b="1" dirty="0" smtClean="0"/>
            <a:t/>
          </a:r>
          <a:br>
            <a:rPr lang="en-US" sz="2400" b="1" dirty="0" smtClean="0"/>
          </a:br>
          <a:r>
            <a:rPr lang="ru-RU" sz="2400" b="1" dirty="0" smtClean="0"/>
            <a:t>24.03 и 24.04</a:t>
          </a:r>
          <a:endParaRPr lang="ru-RU" sz="2400" b="1" dirty="0"/>
        </a:p>
      </dgm:t>
    </dgm:pt>
    <dgm:pt modelId="{1997C3FE-303C-4B47-A49C-2889084FFF10}" type="parTrans" cxnId="{DC3A9D45-70A5-4147-B2C5-0A875432905A}">
      <dgm:prSet/>
      <dgm:spPr/>
      <dgm:t>
        <a:bodyPr/>
        <a:lstStyle/>
        <a:p>
          <a:endParaRPr lang="ru-RU"/>
        </a:p>
      </dgm:t>
    </dgm:pt>
    <dgm:pt modelId="{F61D5A79-EA83-4861-AF0E-B146C1B445CF}" type="sibTrans" cxnId="{DC3A9D45-70A5-4147-B2C5-0A875432905A}">
      <dgm:prSet/>
      <dgm:spPr/>
      <dgm:t>
        <a:bodyPr/>
        <a:lstStyle/>
        <a:p>
          <a:endParaRPr lang="ru-RU"/>
        </a:p>
      </dgm:t>
    </dgm:pt>
    <dgm:pt modelId="{2CFECD3D-BED9-404D-860C-27A24739161F}">
      <dgm:prSet phldrT="[Текст]" custT="1"/>
      <dgm:spPr/>
      <dgm:t>
        <a:bodyPr/>
        <a:lstStyle/>
        <a:p>
          <a:r>
            <a:rPr lang="ru-RU" sz="1800" dirty="0" smtClean="0"/>
            <a:t>Двигатели ЛА </a:t>
          </a:r>
          <a:br>
            <a:rPr lang="ru-RU" sz="1800" dirty="0" smtClean="0"/>
          </a:br>
          <a:r>
            <a:rPr lang="ru-RU" sz="1800" dirty="0" smtClean="0"/>
            <a:t>(24.03.05 и 24.04.05</a:t>
          </a:r>
          <a:r>
            <a:rPr lang="ru-RU" sz="1600" dirty="0" smtClean="0"/>
            <a:t>)</a:t>
          </a:r>
          <a:endParaRPr lang="ru-RU" sz="1600" dirty="0"/>
        </a:p>
      </dgm:t>
    </dgm:pt>
    <dgm:pt modelId="{A5736E46-0450-4954-83C5-587740DD186D}" type="parTrans" cxnId="{CE700082-D7A8-4F3C-9F29-FB9F7DEDDCC8}">
      <dgm:prSet/>
      <dgm:spPr/>
      <dgm:t>
        <a:bodyPr/>
        <a:lstStyle/>
        <a:p>
          <a:endParaRPr lang="ru-RU"/>
        </a:p>
      </dgm:t>
    </dgm:pt>
    <dgm:pt modelId="{029F630B-EF6B-4F99-8E45-08C66613D3A6}" type="sibTrans" cxnId="{CE700082-D7A8-4F3C-9F29-FB9F7DEDDCC8}">
      <dgm:prSet/>
      <dgm:spPr/>
      <dgm:t>
        <a:bodyPr/>
        <a:lstStyle/>
        <a:p>
          <a:endParaRPr lang="ru-RU"/>
        </a:p>
      </dgm:t>
    </dgm:pt>
    <dgm:pt modelId="{DFBFF5A3-1024-4F1A-B335-4E4A8CF0D764}">
      <dgm:prSet phldrT="[Текст]" custT="1"/>
      <dgm:spPr/>
      <dgm:t>
        <a:bodyPr/>
        <a:lstStyle/>
        <a:p>
          <a:r>
            <a:rPr lang="ru-RU" sz="1800" dirty="0" smtClean="0"/>
            <a:t>Авиастроение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(24.03.04 и 24.04.04)</a:t>
          </a:r>
          <a:endParaRPr lang="ru-RU" sz="1800" dirty="0"/>
        </a:p>
      </dgm:t>
    </dgm:pt>
    <dgm:pt modelId="{101EE3D5-F20E-4105-A564-DBE5B025EF5F}" type="sibTrans" cxnId="{CC71300D-C269-4BCD-BB73-1F574768DBA4}">
      <dgm:prSet/>
      <dgm:spPr/>
      <dgm:t>
        <a:bodyPr/>
        <a:lstStyle/>
        <a:p>
          <a:endParaRPr lang="ru-RU"/>
        </a:p>
      </dgm:t>
    </dgm:pt>
    <dgm:pt modelId="{4B0F793D-93EE-447C-9602-7F7363E2AEBA}" type="parTrans" cxnId="{CC71300D-C269-4BCD-BB73-1F574768DBA4}">
      <dgm:prSet/>
      <dgm:spPr/>
      <dgm:t>
        <a:bodyPr/>
        <a:lstStyle/>
        <a:p>
          <a:endParaRPr lang="ru-RU"/>
        </a:p>
      </dgm:t>
    </dgm:pt>
    <dgm:pt modelId="{7C6EF185-62C4-4BE1-B073-499A387E423E}" type="pres">
      <dgm:prSet presAssocID="{D101D7ED-A272-45AB-9111-3EA4BDB0C8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5D562B-2F29-4EC1-B053-F53BC1CEEC8B}" type="pres">
      <dgm:prSet presAssocID="{B594D867-1F6B-41FA-AF77-5537C1CEAB45}" presName="root" presStyleCnt="0"/>
      <dgm:spPr/>
    </dgm:pt>
    <dgm:pt modelId="{8F70AB29-279D-4C64-98A7-A662EE958E02}" type="pres">
      <dgm:prSet presAssocID="{B594D867-1F6B-41FA-AF77-5537C1CEAB45}" presName="rootComposite" presStyleCnt="0"/>
      <dgm:spPr/>
    </dgm:pt>
    <dgm:pt modelId="{B4B8555F-A346-4871-9400-B7C631CD1461}" type="pres">
      <dgm:prSet presAssocID="{B594D867-1F6B-41FA-AF77-5537C1CEAB45}" presName="rootText" presStyleLbl="node1" presStyleIdx="0" presStyleCnt="1" custScaleX="152398" custScaleY="72603"/>
      <dgm:spPr/>
      <dgm:t>
        <a:bodyPr/>
        <a:lstStyle/>
        <a:p>
          <a:endParaRPr lang="ru-RU"/>
        </a:p>
      </dgm:t>
    </dgm:pt>
    <dgm:pt modelId="{653BEDE2-92CC-454D-A40F-E4837660117D}" type="pres">
      <dgm:prSet presAssocID="{B594D867-1F6B-41FA-AF77-5537C1CEAB4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B8E2B7-4DFF-4391-BA0C-CA70B74856BF}" type="pres">
      <dgm:prSet presAssocID="{B594D867-1F6B-41FA-AF77-5537C1CEAB45}" presName="childShape" presStyleCnt="0"/>
      <dgm:spPr/>
    </dgm:pt>
    <dgm:pt modelId="{72F9B45D-A2A9-46E8-8CE5-80071EBDF0AD}" type="pres">
      <dgm:prSet presAssocID="{4B0F793D-93EE-447C-9602-7F7363E2AEB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FB6D1F17-A904-4137-8E01-9087E33A5D51}" type="pres">
      <dgm:prSet presAssocID="{DFBFF5A3-1024-4F1A-B335-4E4A8CF0D764}" presName="childText" presStyleLbl="bgAcc1" presStyleIdx="0" presStyleCnt="2" custScaleX="153227" custScaleY="8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9027-5640-4B01-A8C0-750B184BB914}" type="pres">
      <dgm:prSet presAssocID="{A5736E46-0450-4954-83C5-587740DD186D}" presName="Name13" presStyleLbl="parChTrans1D2" presStyleIdx="1" presStyleCnt="2"/>
      <dgm:spPr/>
      <dgm:t>
        <a:bodyPr/>
        <a:lstStyle/>
        <a:p>
          <a:endParaRPr lang="ru-RU"/>
        </a:p>
      </dgm:t>
    </dgm:pt>
    <dgm:pt modelId="{91C5BD2C-4FD0-4E39-857B-B238F20C4EF5}" type="pres">
      <dgm:prSet presAssocID="{2CFECD3D-BED9-404D-860C-27A24739161F}" presName="childText" presStyleLbl="bgAcc1" presStyleIdx="1" presStyleCnt="2" custScaleX="153227" custScaleY="82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700082-D7A8-4F3C-9F29-FB9F7DEDDCC8}" srcId="{B594D867-1F6B-41FA-AF77-5537C1CEAB45}" destId="{2CFECD3D-BED9-404D-860C-27A24739161F}" srcOrd="1" destOrd="0" parTransId="{A5736E46-0450-4954-83C5-587740DD186D}" sibTransId="{029F630B-EF6B-4F99-8E45-08C66613D3A6}"/>
    <dgm:cxn modelId="{553C3C87-CD9E-47DA-B01C-EF047651D54C}" type="presOf" srcId="{DFBFF5A3-1024-4F1A-B335-4E4A8CF0D764}" destId="{FB6D1F17-A904-4137-8E01-9087E33A5D51}" srcOrd="0" destOrd="0" presId="urn:microsoft.com/office/officeart/2005/8/layout/hierarchy3"/>
    <dgm:cxn modelId="{54CD8EE6-6409-4D25-8D45-036E530BD3B2}" type="presOf" srcId="{A5736E46-0450-4954-83C5-587740DD186D}" destId="{656F9027-5640-4B01-A8C0-750B184BB914}" srcOrd="0" destOrd="0" presId="urn:microsoft.com/office/officeart/2005/8/layout/hierarchy3"/>
    <dgm:cxn modelId="{A96B9297-6D0F-4958-8AB7-0E6F8219A7F7}" type="presOf" srcId="{4B0F793D-93EE-447C-9602-7F7363E2AEBA}" destId="{72F9B45D-A2A9-46E8-8CE5-80071EBDF0AD}" srcOrd="0" destOrd="0" presId="urn:microsoft.com/office/officeart/2005/8/layout/hierarchy3"/>
    <dgm:cxn modelId="{D1B750FE-B6C5-4B0B-90CB-B797D153F985}" type="presOf" srcId="{B594D867-1F6B-41FA-AF77-5537C1CEAB45}" destId="{653BEDE2-92CC-454D-A40F-E4837660117D}" srcOrd="1" destOrd="0" presId="urn:microsoft.com/office/officeart/2005/8/layout/hierarchy3"/>
    <dgm:cxn modelId="{763A4285-1A90-4BAB-B7DC-88764B708CFF}" type="presOf" srcId="{B594D867-1F6B-41FA-AF77-5537C1CEAB45}" destId="{B4B8555F-A346-4871-9400-B7C631CD1461}" srcOrd="0" destOrd="0" presId="urn:microsoft.com/office/officeart/2005/8/layout/hierarchy3"/>
    <dgm:cxn modelId="{56CA77B6-E78D-4C73-94FB-30F47FFEE1BB}" type="presOf" srcId="{2CFECD3D-BED9-404D-860C-27A24739161F}" destId="{91C5BD2C-4FD0-4E39-857B-B238F20C4EF5}" srcOrd="0" destOrd="0" presId="urn:microsoft.com/office/officeart/2005/8/layout/hierarchy3"/>
    <dgm:cxn modelId="{CC71300D-C269-4BCD-BB73-1F574768DBA4}" srcId="{B594D867-1F6B-41FA-AF77-5537C1CEAB45}" destId="{DFBFF5A3-1024-4F1A-B335-4E4A8CF0D764}" srcOrd="0" destOrd="0" parTransId="{4B0F793D-93EE-447C-9602-7F7363E2AEBA}" sibTransId="{101EE3D5-F20E-4105-A564-DBE5B025EF5F}"/>
    <dgm:cxn modelId="{E31A45A1-1FD4-4025-80BE-92BE18789188}" type="presOf" srcId="{D101D7ED-A272-45AB-9111-3EA4BDB0C837}" destId="{7C6EF185-62C4-4BE1-B073-499A387E423E}" srcOrd="0" destOrd="0" presId="urn:microsoft.com/office/officeart/2005/8/layout/hierarchy3"/>
    <dgm:cxn modelId="{DC3A9D45-70A5-4147-B2C5-0A875432905A}" srcId="{D101D7ED-A272-45AB-9111-3EA4BDB0C837}" destId="{B594D867-1F6B-41FA-AF77-5537C1CEAB45}" srcOrd="0" destOrd="0" parTransId="{1997C3FE-303C-4B47-A49C-2889084FFF10}" sibTransId="{F61D5A79-EA83-4861-AF0E-B146C1B445CF}"/>
    <dgm:cxn modelId="{EA6D4D58-FE19-4156-9974-8EF1964B503E}" type="presParOf" srcId="{7C6EF185-62C4-4BE1-B073-499A387E423E}" destId="{B45D562B-2F29-4EC1-B053-F53BC1CEEC8B}" srcOrd="0" destOrd="0" presId="urn:microsoft.com/office/officeart/2005/8/layout/hierarchy3"/>
    <dgm:cxn modelId="{EEF883B3-078E-4E83-9B9A-99B80B63B384}" type="presParOf" srcId="{B45D562B-2F29-4EC1-B053-F53BC1CEEC8B}" destId="{8F70AB29-279D-4C64-98A7-A662EE958E02}" srcOrd="0" destOrd="0" presId="urn:microsoft.com/office/officeart/2005/8/layout/hierarchy3"/>
    <dgm:cxn modelId="{D9C09CEE-EBFB-486F-BD7A-1F5CA98C2E31}" type="presParOf" srcId="{8F70AB29-279D-4C64-98A7-A662EE958E02}" destId="{B4B8555F-A346-4871-9400-B7C631CD1461}" srcOrd="0" destOrd="0" presId="urn:microsoft.com/office/officeart/2005/8/layout/hierarchy3"/>
    <dgm:cxn modelId="{34CB2A64-F0DB-4C77-9BB7-661CCBDA1BC0}" type="presParOf" srcId="{8F70AB29-279D-4C64-98A7-A662EE958E02}" destId="{653BEDE2-92CC-454D-A40F-E4837660117D}" srcOrd="1" destOrd="0" presId="urn:microsoft.com/office/officeart/2005/8/layout/hierarchy3"/>
    <dgm:cxn modelId="{AE883CB0-D90C-458C-A763-9D08FC862D4F}" type="presParOf" srcId="{B45D562B-2F29-4EC1-B053-F53BC1CEEC8B}" destId="{67B8E2B7-4DFF-4391-BA0C-CA70B74856BF}" srcOrd="1" destOrd="0" presId="urn:microsoft.com/office/officeart/2005/8/layout/hierarchy3"/>
    <dgm:cxn modelId="{960AA5F0-BEE6-4189-A83F-A45B6CC28C92}" type="presParOf" srcId="{67B8E2B7-4DFF-4391-BA0C-CA70B74856BF}" destId="{72F9B45D-A2A9-46E8-8CE5-80071EBDF0AD}" srcOrd="0" destOrd="0" presId="urn:microsoft.com/office/officeart/2005/8/layout/hierarchy3"/>
    <dgm:cxn modelId="{EEAB689D-04F7-447E-A09B-DDE97CCCF3B7}" type="presParOf" srcId="{67B8E2B7-4DFF-4391-BA0C-CA70B74856BF}" destId="{FB6D1F17-A904-4137-8E01-9087E33A5D51}" srcOrd="1" destOrd="0" presId="urn:microsoft.com/office/officeart/2005/8/layout/hierarchy3"/>
    <dgm:cxn modelId="{920FD759-364A-4ED6-B675-0B04D98BCFBD}" type="presParOf" srcId="{67B8E2B7-4DFF-4391-BA0C-CA70B74856BF}" destId="{656F9027-5640-4B01-A8C0-750B184BB914}" srcOrd="2" destOrd="0" presId="urn:microsoft.com/office/officeart/2005/8/layout/hierarchy3"/>
    <dgm:cxn modelId="{6AB93EFF-07A1-485D-8269-4D125283F69D}" type="presParOf" srcId="{67B8E2B7-4DFF-4391-BA0C-CA70B74856BF}" destId="{91C5BD2C-4FD0-4E39-857B-B238F20C4EF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612BD-EB54-4DD6-B232-9BA4CA739CFD}">
      <dsp:nvSpPr>
        <dsp:cNvPr id="0" name=""/>
        <dsp:cNvSpPr/>
      </dsp:nvSpPr>
      <dsp:spPr>
        <a:xfrm>
          <a:off x="4106301" y="1579154"/>
          <a:ext cx="3188621" cy="501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932"/>
              </a:lnTo>
              <a:lnTo>
                <a:pt x="3188621" y="341932"/>
              </a:lnTo>
              <a:lnTo>
                <a:pt x="3188621" y="501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31085-DA95-4E98-A028-5D2567E9B84F}">
      <dsp:nvSpPr>
        <dsp:cNvPr id="0" name=""/>
        <dsp:cNvSpPr/>
      </dsp:nvSpPr>
      <dsp:spPr>
        <a:xfrm>
          <a:off x="5140578" y="3176437"/>
          <a:ext cx="91440" cy="501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7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49EBA-9CB2-4549-B31C-03D947CEE72A}">
      <dsp:nvSpPr>
        <dsp:cNvPr id="0" name=""/>
        <dsp:cNvSpPr/>
      </dsp:nvSpPr>
      <dsp:spPr>
        <a:xfrm>
          <a:off x="4106301" y="1579154"/>
          <a:ext cx="1079996" cy="501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932"/>
              </a:lnTo>
              <a:lnTo>
                <a:pt x="1079996" y="341932"/>
              </a:lnTo>
              <a:lnTo>
                <a:pt x="1079996" y="501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CB31A-83C5-46F9-8F33-D2AA4926CE8A}">
      <dsp:nvSpPr>
        <dsp:cNvPr id="0" name=""/>
        <dsp:cNvSpPr/>
      </dsp:nvSpPr>
      <dsp:spPr>
        <a:xfrm>
          <a:off x="3031953" y="3176437"/>
          <a:ext cx="91440" cy="501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7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313FE-691F-4598-A629-CEE3FFE63260}">
      <dsp:nvSpPr>
        <dsp:cNvPr id="0" name=""/>
        <dsp:cNvSpPr/>
      </dsp:nvSpPr>
      <dsp:spPr>
        <a:xfrm>
          <a:off x="3077673" y="1579154"/>
          <a:ext cx="1028627" cy="501756"/>
        </a:xfrm>
        <a:custGeom>
          <a:avLst/>
          <a:gdLst/>
          <a:ahLst/>
          <a:cxnLst/>
          <a:rect l="0" t="0" r="0" b="0"/>
          <a:pathLst>
            <a:path>
              <a:moveTo>
                <a:pt x="1028627" y="0"/>
              </a:moveTo>
              <a:lnTo>
                <a:pt x="1028627" y="341932"/>
              </a:lnTo>
              <a:lnTo>
                <a:pt x="0" y="341932"/>
              </a:lnTo>
              <a:lnTo>
                <a:pt x="0" y="501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D0ADC-9E9C-4DEB-AF92-26A3445E0C33}">
      <dsp:nvSpPr>
        <dsp:cNvPr id="0" name=""/>
        <dsp:cNvSpPr/>
      </dsp:nvSpPr>
      <dsp:spPr>
        <a:xfrm>
          <a:off x="917680" y="3176437"/>
          <a:ext cx="177492" cy="548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700"/>
              </a:lnTo>
              <a:lnTo>
                <a:pt x="177492" y="388700"/>
              </a:lnTo>
              <a:lnTo>
                <a:pt x="177492" y="5485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48A58-029A-460C-BCFD-21D26C9AAB02}">
      <dsp:nvSpPr>
        <dsp:cNvPr id="0" name=""/>
        <dsp:cNvSpPr/>
      </dsp:nvSpPr>
      <dsp:spPr>
        <a:xfrm>
          <a:off x="917680" y="1579154"/>
          <a:ext cx="3188621" cy="501756"/>
        </a:xfrm>
        <a:custGeom>
          <a:avLst/>
          <a:gdLst/>
          <a:ahLst/>
          <a:cxnLst/>
          <a:rect l="0" t="0" r="0" b="0"/>
          <a:pathLst>
            <a:path>
              <a:moveTo>
                <a:pt x="3188621" y="0"/>
              </a:moveTo>
              <a:lnTo>
                <a:pt x="3188621" y="341932"/>
              </a:lnTo>
              <a:lnTo>
                <a:pt x="0" y="341932"/>
              </a:lnTo>
              <a:lnTo>
                <a:pt x="0" y="501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47453-4690-46AF-AE84-8D68F37D7BE9}">
      <dsp:nvSpPr>
        <dsp:cNvPr id="0" name=""/>
        <dsp:cNvSpPr/>
      </dsp:nvSpPr>
      <dsp:spPr>
        <a:xfrm>
          <a:off x="2801754" y="483627"/>
          <a:ext cx="2609095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55195-8711-4FB4-87FF-1AF845521D9F}">
      <dsp:nvSpPr>
        <dsp:cNvPr id="0" name=""/>
        <dsp:cNvSpPr/>
      </dsp:nvSpPr>
      <dsp:spPr>
        <a:xfrm>
          <a:off x="2993447" y="665736"/>
          <a:ext cx="2609095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Совет УМО</a:t>
          </a:r>
          <a:br>
            <a:rPr lang="ru-RU" sz="1400" b="1" kern="1200" dirty="0" smtClean="0"/>
          </a:br>
          <a:r>
            <a:rPr lang="ru-RU" sz="1400" b="1" kern="1200" dirty="0" smtClean="0"/>
            <a:t>Авиационная и ракетно-космическая техника</a:t>
          </a:r>
          <a:endParaRPr lang="ru-RU" sz="1400" b="1" kern="1200" dirty="0"/>
        </a:p>
      </dsp:txBody>
      <dsp:txXfrm>
        <a:off x="3025534" y="697823"/>
        <a:ext cx="2544921" cy="1031352"/>
      </dsp:txXfrm>
    </dsp:sp>
    <dsp:sp modelId="{F00DF441-970A-4F7C-8738-AF1E07063559}">
      <dsp:nvSpPr>
        <dsp:cNvPr id="0" name=""/>
        <dsp:cNvSpPr/>
      </dsp:nvSpPr>
      <dsp:spPr>
        <a:xfrm>
          <a:off x="55060" y="2080911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29438-F29C-4DB4-8260-356837DD712A}">
      <dsp:nvSpPr>
        <dsp:cNvPr id="0" name=""/>
        <dsp:cNvSpPr/>
      </dsp:nvSpPr>
      <dsp:spPr>
        <a:xfrm>
          <a:off x="246753" y="2263019"/>
          <a:ext cx="1725238" cy="109552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НМС объединения по ракетно-космическому направлению</a:t>
          </a:r>
          <a:endParaRPr lang="ru-RU" sz="1400" b="1" kern="1200" dirty="0"/>
        </a:p>
      </dsp:txBody>
      <dsp:txXfrm>
        <a:off x="278840" y="2295106"/>
        <a:ext cx="1661064" cy="1031352"/>
      </dsp:txXfrm>
    </dsp:sp>
    <dsp:sp modelId="{543F21F0-7961-4257-9F2A-58C95076E734}">
      <dsp:nvSpPr>
        <dsp:cNvPr id="0" name=""/>
        <dsp:cNvSpPr/>
      </dsp:nvSpPr>
      <dsp:spPr>
        <a:xfrm>
          <a:off x="181184" y="3724962"/>
          <a:ext cx="1827976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4C683-7033-47C3-BFA6-DB26EA13D4EB}">
      <dsp:nvSpPr>
        <dsp:cNvPr id="0" name=""/>
        <dsp:cNvSpPr/>
      </dsp:nvSpPr>
      <dsp:spPr>
        <a:xfrm>
          <a:off x="372877" y="3907070"/>
          <a:ext cx="1827976" cy="109552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Бакалавриат</a:t>
          </a:r>
          <a:r>
            <a:rPr lang="ru-RU" sz="1400" b="1" kern="1200" dirty="0" smtClean="0"/>
            <a:t> и магистратура – 3+3</a:t>
          </a:r>
          <a:br>
            <a:rPr lang="ru-RU" sz="1400" b="1" kern="1200" dirty="0" smtClean="0"/>
          </a:br>
          <a:r>
            <a:rPr lang="ru-RU" sz="1400" b="1" kern="1200" dirty="0" err="1" smtClean="0"/>
            <a:t>Специалитет</a:t>
          </a:r>
          <a:r>
            <a:rPr lang="ru-RU" sz="1400" b="1" kern="1200" dirty="0" smtClean="0"/>
            <a:t> - 3</a:t>
          </a:r>
          <a:endParaRPr lang="ru-RU" sz="1400" b="1" kern="1200" dirty="0"/>
        </a:p>
      </dsp:txBody>
      <dsp:txXfrm>
        <a:off x="404964" y="3939157"/>
        <a:ext cx="1763802" cy="1031352"/>
      </dsp:txXfrm>
    </dsp:sp>
    <dsp:sp modelId="{786B0B15-78DF-4FBB-96E4-98DECBAF84C1}">
      <dsp:nvSpPr>
        <dsp:cNvPr id="0" name=""/>
        <dsp:cNvSpPr/>
      </dsp:nvSpPr>
      <dsp:spPr>
        <a:xfrm>
          <a:off x="2215054" y="2080911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E1409-B454-4F26-8961-4D6D54456D43}">
      <dsp:nvSpPr>
        <dsp:cNvPr id="0" name=""/>
        <dsp:cNvSpPr/>
      </dsp:nvSpPr>
      <dsp:spPr>
        <a:xfrm>
          <a:off x="2406747" y="2263019"/>
          <a:ext cx="1725238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НМС объединения по авиационному направлению</a:t>
          </a:r>
          <a:endParaRPr lang="ru-RU" sz="1400" b="1" kern="1200" dirty="0"/>
        </a:p>
      </dsp:txBody>
      <dsp:txXfrm>
        <a:off x="2438834" y="2295106"/>
        <a:ext cx="1661064" cy="1031352"/>
      </dsp:txXfrm>
    </dsp:sp>
    <dsp:sp modelId="{470F1845-20AB-4192-92F2-32B66D521F9A}">
      <dsp:nvSpPr>
        <dsp:cNvPr id="0" name=""/>
        <dsp:cNvSpPr/>
      </dsp:nvSpPr>
      <dsp:spPr>
        <a:xfrm>
          <a:off x="2215054" y="3678194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4716C-73B5-493D-8E78-4284DE43274C}">
      <dsp:nvSpPr>
        <dsp:cNvPr id="0" name=""/>
        <dsp:cNvSpPr/>
      </dsp:nvSpPr>
      <dsp:spPr>
        <a:xfrm>
          <a:off x="2406747" y="3860302"/>
          <a:ext cx="1725238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Бакалавриат</a:t>
          </a:r>
          <a:r>
            <a:rPr lang="ru-RU" sz="1400" b="1" kern="1200" dirty="0" smtClean="0"/>
            <a:t> и магистратура – 2+2</a:t>
          </a:r>
          <a:br>
            <a:rPr lang="ru-RU" sz="1400" b="1" kern="1200" dirty="0" smtClean="0"/>
          </a:br>
          <a:r>
            <a:rPr lang="ru-RU" sz="1400" b="1" kern="1200" dirty="0" err="1" smtClean="0"/>
            <a:t>Специалитет</a:t>
          </a:r>
          <a:r>
            <a:rPr lang="ru-RU" sz="1400" b="1" kern="1200" dirty="0" smtClean="0"/>
            <a:t> - 4</a:t>
          </a:r>
          <a:endParaRPr lang="ru-RU" sz="1400" b="1" kern="1200" dirty="0"/>
        </a:p>
      </dsp:txBody>
      <dsp:txXfrm>
        <a:off x="2438834" y="3892389"/>
        <a:ext cx="1661064" cy="1031352"/>
      </dsp:txXfrm>
    </dsp:sp>
    <dsp:sp modelId="{64E15388-ACFC-4852-96EB-BCF3E6633010}">
      <dsp:nvSpPr>
        <dsp:cNvPr id="0" name=""/>
        <dsp:cNvSpPr/>
      </dsp:nvSpPr>
      <dsp:spPr>
        <a:xfrm>
          <a:off x="4323679" y="2080911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2301B-4361-4348-A344-714A5B6830EF}">
      <dsp:nvSpPr>
        <dsp:cNvPr id="0" name=""/>
        <dsp:cNvSpPr/>
      </dsp:nvSpPr>
      <dsp:spPr>
        <a:xfrm>
          <a:off x="4515372" y="2263019"/>
          <a:ext cx="1725238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НМС объединения по аспирантуре</a:t>
          </a:r>
          <a:endParaRPr lang="ru-RU" sz="1400" b="1" kern="1200" dirty="0"/>
        </a:p>
      </dsp:txBody>
      <dsp:txXfrm>
        <a:off x="4547459" y="2295106"/>
        <a:ext cx="1661064" cy="1031352"/>
      </dsp:txXfrm>
    </dsp:sp>
    <dsp:sp modelId="{F0613908-D2EA-4F89-9D14-A1DEC39177EC}">
      <dsp:nvSpPr>
        <dsp:cNvPr id="0" name=""/>
        <dsp:cNvSpPr/>
      </dsp:nvSpPr>
      <dsp:spPr>
        <a:xfrm>
          <a:off x="4323679" y="3678194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67C88-E5E2-49E1-B265-9A0F9ACCD05B}">
      <dsp:nvSpPr>
        <dsp:cNvPr id="0" name=""/>
        <dsp:cNvSpPr/>
      </dsp:nvSpPr>
      <dsp:spPr>
        <a:xfrm>
          <a:off x="4515372" y="3860302"/>
          <a:ext cx="1725238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Научные специальности - 15 </a:t>
          </a:r>
          <a:endParaRPr lang="ru-RU" sz="1400" b="1" kern="1200" dirty="0"/>
        </a:p>
      </dsp:txBody>
      <dsp:txXfrm>
        <a:off x="4547459" y="3892389"/>
        <a:ext cx="1661064" cy="1031352"/>
      </dsp:txXfrm>
    </dsp:sp>
    <dsp:sp modelId="{01FE7849-7BAE-46E7-95C0-8E48D898E3E9}">
      <dsp:nvSpPr>
        <dsp:cNvPr id="0" name=""/>
        <dsp:cNvSpPr/>
      </dsp:nvSpPr>
      <dsp:spPr>
        <a:xfrm>
          <a:off x="6432304" y="2080911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AC7E2-A840-4782-B39C-F6238D763FCD}">
      <dsp:nvSpPr>
        <dsp:cNvPr id="0" name=""/>
        <dsp:cNvSpPr/>
      </dsp:nvSpPr>
      <dsp:spPr>
        <a:xfrm>
          <a:off x="6623997" y="2263019"/>
          <a:ext cx="1725238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НМС по специальным направлениям деятельности</a:t>
          </a:r>
          <a:endParaRPr lang="ru-RU" sz="1400" b="1" kern="1200" dirty="0"/>
        </a:p>
      </dsp:txBody>
      <dsp:txXfrm>
        <a:off x="6656084" y="2295106"/>
        <a:ext cx="1661064" cy="1031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555F-A346-4871-9400-B7C631CD1461}">
      <dsp:nvSpPr>
        <dsp:cNvPr id="0" name=""/>
        <dsp:cNvSpPr/>
      </dsp:nvSpPr>
      <dsp:spPr>
        <a:xfrm>
          <a:off x="17237" y="87084"/>
          <a:ext cx="3942762" cy="893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Специалисты </a:t>
          </a:r>
          <a:r>
            <a:rPr lang="en-US" sz="2400" b="1" kern="1200" dirty="0" smtClean="0"/>
            <a:t/>
          </a:r>
          <a:br>
            <a:rPr lang="en-US" sz="2400" b="1" kern="1200" dirty="0" smtClean="0"/>
          </a:br>
          <a:r>
            <a:rPr lang="ru-RU" sz="2400" b="1" kern="1200" dirty="0" smtClean="0"/>
            <a:t>24.05</a:t>
          </a:r>
          <a:endParaRPr lang="ru-RU" sz="2400" b="1" kern="1200" dirty="0"/>
        </a:p>
      </dsp:txBody>
      <dsp:txXfrm>
        <a:off x="43418" y="113265"/>
        <a:ext cx="3890400" cy="841536"/>
      </dsp:txXfrm>
    </dsp:sp>
    <dsp:sp modelId="{72F9B45D-A2A9-46E8-8CE5-80071EBDF0AD}">
      <dsp:nvSpPr>
        <dsp:cNvPr id="0" name=""/>
        <dsp:cNvSpPr/>
      </dsp:nvSpPr>
      <dsp:spPr>
        <a:xfrm>
          <a:off x="411513" y="980983"/>
          <a:ext cx="377078" cy="805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340"/>
              </a:lnTo>
              <a:lnTo>
                <a:pt x="377078" y="8053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D1F17-A904-4137-8E01-9087E33A5D51}">
      <dsp:nvSpPr>
        <dsp:cNvPr id="0" name=""/>
        <dsp:cNvSpPr/>
      </dsp:nvSpPr>
      <dsp:spPr>
        <a:xfrm>
          <a:off x="788592" y="1241211"/>
          <a:ext cx="3171367" cy="1090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Проектирование, производство и эксплуатация ракет и ракетно-космических комплексов 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ru-RU" sz="1600" kern="1200" dirty="0" smtClean="0"/>
            <a:t>(24.05.01)</a:t>
          </a:r>
          <a:endParaRPr lang="ru-RU" sz="1600" kern="1200" dirty="0"/>
        </a:p>
      </dsp:txBody>
      <dsp:txXfrm>
        <a:off x="820524" y="1273143"/>
        <a:ext cx="3107503" cy="1026360"/>
      </dsp:txXfrm>
    </dsp:sp>
    <dsp:sp modelId="{656F9027-5640-4B01-A8C0-750B184BB914}">
      <dsp:nvSpPr>
        <dsp:cNvPr id="0" name=""/>
        <dsp:cNvSpPr/>
      </dsp:nvSpPr>
      <dsp:spPr>
        <a:xfrm>
          <a:off x="411513" y="980983"/>
          <a:ext cx="377078" cy="220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241"/>
              </a:lnTo>
              <a:lnTo>
                <a:pt x="377078" y="22082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BD2C-4FD0-4E39-857B-B238F20C4EF5}">
      <dsp:nvSpPr>
        <dsp:cNvPr id="0" name=""/>
        <dsp:cNvSpPr/>
      </dsp:nvSpPr>
      <dsp:spPr>
        <a:xfrm>
          <a:off x="788592" y="2654829"/>
          <a:ext cx="3171367" cy="1068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Навигационно-баллистическое обеспечение применения космической техники 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ru-RU" sz="1600" kern="1200" dirty="0" smtClean="0"/>
            <a:t>(24.05.04)</a:t>
          </a:r>
          <a:endParaRPr lang="ru-RU" sz="1600" kern="1200" dirty="0"/>
        </a:p>
      </dsp:txBody>
      <dsp:txXfrm>
        <a:off x="819896" y="2686133"/>
        <a:ext cx="3108759" cy="1006181"/>
      </dsp:txXfrm>
    </dsp:sp>
    <dsp:sp modelId="{375EF6E7-01DA-4CAB-9C22-4A5FAA5EEEC5}">
      <dsp:nvSpPr>
        <dsp:cNvPr id="0" name=""/>
        <dsp:cNvSpPr/>
      </dsp:nvSpPr>
      <dsp:spPr>
        <a:xfrm>
          <a:off x="411513" y="980983"/>
          <a:ext cx="377078" cy="355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0563"/>
              </a:lnTo>
              <a:lnTo>
                <a:pt x="377078" y="3550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AC8B4-37AB-40B6-9919-7D6C473FAAC3}">
      <dsp:nvSpPr>
        <dsp:cNvPr id="0" name=""/>
        <dsp:cNvSpPr/>
      </dsp:nvSpPr>
      <dsp:spPr>
        <a:xfrm>
          <a:off x="788592" y="4047012"/>
          <a:ext cx="3171367" cy="969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Системы управления ЛА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(24.05.06)</a:t>
          </a:r>
          <a:endParaRPr lang="ru-RU" sz="1800" kern="1200" dirty="0"/>
        </a:p>
      </dsp:txBody>
      <dsp:txXfrm>
        <a:off x="816975" y="4075395"/>
        <a:ext cx="3114601" cy="912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555F-A346-4871-9400-B7C631CD1461}">
      <dsp:nvSpPr>
        <dsp:cNvPr id="0" name=""/>
        <dsp:cNvSpPr/>
      </dsp:nvSpPr>
      <dsp:spPr>
        <a:xfrm>
          <a:off x="0" y="87084"/>
          <a:ext cx="3942762" cy="893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Бакалавры-Магистры </a:t>
          </a:r>
          <a:r>
            <a:rPr lang="en-US" sz="2400" b="1" kern="1200" dirty="0" smtClean="0"/>
            <a:t/>
          </a:r>
          <a:br>
            <a:rPr lang="en-US" sz="2400" b="1" kern="1200" dirty="0" smtClean="0"/>
          </a:br>
          <a:r>
            <a:rPr lang="ru-RU" sz="2400" b="1" kern="1200" dirty="0" smtClean="0"/>
            <a:t>24.03 и 24.04</a:t>
          </a:r>
          <a:endParaRPr lang="ru-RU" sz="2400" b="1" kern="1200" dirty="0"/>
        </a:p>
      </dsp:txBody>
      <dsp:txXfrm>
        <a:off x="26181" y="113265"/>
        <a:ext cx="3890400" cy="841536"/>
      </dsp:txXfrm>
    </dsp:sp>
    <dsp:sp modelId="{72F9B45D-A2A9-46E8-8CE5-80071EBDF0AD}">
      <dsp:nvSpPr>
        <dsp:cNvPr id="0" name=""/>
        <dsp:cNvSpPr/>
      </dsp:nvSpPr>
      <dsp:spPr>
        <a:xfrm>
          <a:off x="394276" y="980983"/>
          <a:ext cx="394316" cy="805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340"/>
              </a:lnTo>
              <a:lnTo>
                <a:pt x="394316" y="8053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D1F17-A904-4137-8E01-9087E33A5D51}">
      <dsp:nvSpPr>
        <dsp:cNvPr id="0" name=""/>
        <dsp:cNvSpPr/>
      </dsp:nvSpPr>
      <dsp:spPr>
        <a:xfrm>
          <a:off x="788592" y="1241211"/>
          <a:ext cx="3171367" cy="1090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Ракетные комплексы и космонавтика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(24.03.01 и 24.04.01)</a:t>
          </a:r>
          <a:endParaRPr lang="ru-RU" sz="1800" kern="1200" dirty="0"/>
        </a:p>
      </dsp:txBody>
      <dsp:txXfrm>
        <a:off x="820524" y="1273143"/>
        <a:ext cx="3107503" cy="1026360"/>
      </dsp:txXfrm>
    </dsp:sp>
    <dsp:sp modelId="{656F9027-5640-4B01-A8C0-750B184BB914}">
      <dsp:nvSpPr>
        <dsp:cNvPr id="0" name=""/>
        <dsp:cNvSpPr/>
      </dsp:nvSpPr>
      <dsp:spPr>
        <a:xfrm>
          <a:off x="394276" y="980983"/>
          <a:ext cx="394316" cy="220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241"/>
              </a:lnTo>
              <a:lnTo>
                <a:pt x="394316" y="22082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BD2C-4FD0-4E39-857B-B238F20C4EF5}">
      <dsp:nvSpPr>
        <dsp:cNvPr id="0" name=""/>
        <dsp:cNvSpPr/>
      </dsp:nvSpPr>
      <dsp:spPr>
        <a:xfrm>
          <a:off x="788592" y="2654829"/>
          <a:ext cx="3171367" cy="1068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Системы управления движением и навигация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(24.03.02 и 24.04.02</a:t>
          </a:r>
          <a:r>
            <a:rPr lang="en-US" sz="1800" kern="1200" dirty="0" smtClean="0"/>
            <a:t>)</a:t>
          </a:r>
          <a:endParaRPr lang="ru-RU" sz="1800" kern="1200" dirty="0"/>
        </a:p>
      </dsp:txBody>
      <dsp:txXfrm>
        <a:off x="819896" y="2686133"/>
        <a:ext cx="3108759" cy="1006181"/>
      </dsp:txXfrm>
    </dsp:sp>
    <dsp:sp modelId="{375EF6E7-01DA-4CAB-9C22-4A5FAA5EEEC5}">
      <dsp:nvSpPr>
        <dsp:cNvPr id="0" name=""/>
        <dsp:cNvSpPr/>
      </dsp:nvSpPr>
      <dsp:spPr>
        <a:xfrm>
          <a:off x="394276" y="980983"/>
          <a:ext cx="394316" cy="355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0563"/>
              </a:lnTo>
              <a:lnTo>
                <a:pt x="394316" y="3550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AC8B4-37AB-40B6-9919-7D6C473FAAC3}">
      <dsp:nvSpPr>
        <dsp:cNvPr id="0" name=""/>
        <dsp:cNvSpPr/>
      </dsp:nvSpPr>
      <dsp:spPr>
        <a:xfrm>
          <a:off x="788592" y="4047012"/>
          <a:ext cx="3171367" cy="969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Баллистика и </a:t>
          </a:r>
          <a:r>
            <a:rPr lang="ru-RU" sz="1800" kern="1200" dirty="0" err="1" smtClean="0"/>
            <a:t>гидроаэродинамика</a:t>
          </a:r>
          <a:r>
            <a:rPr lang="ru-RU" sz="1800" kern="1200" dirty="0" smtClean="0"/>
            <a:t>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(24.03.03 и 24.04.03)</a:t>
          </a:r>
          <a:endParaRPr lang="ru-RU" sz="1800" kern="1200" dirty="0"/>
        </a:p>
      </dsp:txBody>
      <dsp:txXfrm>
        <a:off x="816975" y="4075395"/>
        <a:ext cx="3114601" cy="912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555F-A346-4871-9400-B7C631CD1461}">
      <dsp:nvSpPr>
        <dsp:cNvPr id="0" name=""/>
        <dsp:cNvSpPr/>
      </dsp:nvSpPr>
      <dsp:spPr>
        <a:xfrm>
          <a:off x="39" y="216024"/>
          <a:ext cx="3942762" cy="865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Специалисты </a:t>
          </a:r>
          <a:r>
            <a:rPr lang="en-US" sz="2400" b="1" kern="1200" dirty="0" smtClean="0"/>
            <a:t/>
          </a:r>
          <a:br>
            <a:rPr lang="en-US" sz="2400" b="1" kern="1200" dirty="0" smtClean="0"/>
          </a:br>
          <a:r>
            <a:rPr lang="ru-RU" sz="2400" b="1" kern="1200" dirty="0" smtClean="0"/>
            <a:t>24.05</a:t>
          </a:r>
          <a:endParaRPr lang="ru-RU" sz="2400" b="1" kern="1200" dirty="0"/>
        </a:p>
      </dsp:txBody>
      <dsp:txXfrm>
        <a:off x="25375" y="241360"/>
        <a:ext cx="3892090" cy="814354"/>
      </dsp:txXfrm>
    </dsp:sp>
    <dsp:sp modelId="{72F9B45D-A2A9-46E8-8CE5-80071EBDF0AD}">
      <dsp:nvSpPr>
        <dsp:cNvPr id="0" name=""/>
        <dsp:cNvSpPr/>
      </dsp:nvSpPr>
      <dsp:spPr>
        <a:xfrm>
          <a:off x="394316" y="1081050"/>
          <a:ext cx="394276" cy="657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375"/>
              </a:lnTo>
              <a:lnTo>
                <a:pt x="394276" y="65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D1F17-A904-4137-8E01-9087E33A5D51}">
      <dsp:nvSpPr>
        <dsp:cNvPr id="0" name=""/>
        <dsp:cNvSpPr/>
      </dsp:nvSpPr>
      <dsp:spPr>
        <a:xfrm>
          <a:off x="788592" y="1242863"/>
          <a:ext cx="3171367" cy="991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Проектирование авиационных и ракетных двигателей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(</a:t>
          </a:r>
          <a:r>
            <a:rPr lang="ru-RU" sz="1800" kern="1200" dirty="0" smtClean="0"/>
            <a:t>24.05.02)</a:t>
          </a:r>
          <a:endParaRPr lang="ru-RU" sz="1800" kern="1200" dirty="0"/>
        </a:p>
      </dsp:txBody>
      <dsp:txXfrm>
        <a:off x="817621" y="1271892"/>
        <a:ext cx="3113309" cy="933065"/>
      </dsp:txXfrm>
    </dsp:sp>
    <dsp:sp modelId="{656F9027-5640-4B01-A8C0-750B184BB914}">
      <dsp:nvSpPr>
        <dsp:cNvPr id="0" name=""/>
        <dsp:cNvSpPr/>
      </dsp:nvSpPr>
      <dsp:spPr>
        <a:xfrm>
          <a:off x="394316" y="1081050"/>
          <a:ext cx="385210" cy="1729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903"/>
              </a:lnTo>
              <a:lnTo>
                <a:pt x="385210" y="17299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BD2C-4FD0-4E39-857B-B238F20C4EF5}">
      <dsp:nvSpPr>
        <dsp:cNvPr id="0" name=""/>
        <dsp:cNvSpPr/>
      </dsp:nvSpPr>
      <dsp:spPr>
        <a:xfrm>
          <a:off x="779526" y="2407183"/>
          <a:ext cx="3171367" cy="807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Испытание летательных аппаратов (24.05.03)</a:t>
          </a:r>
          <a:endParaRPr lang="ru-RU" sz="1800" kern="1200" dirty="0"/>
        </a:p>
      </dsp:txBody>
      <dsp:txXfrm>
        <a:off x="803178" y="2430835"/>
        <a:ext cx="3124063" cy="760235"/>
      </dsp:txXfrm>
    </dsp:sp>
    <dsp:sp modelId="{375EF6E7-01DA-4CAB-9C22-4A5FAA5EEEC5}">
      <dsp:nvSpPr>
        <dsp:cNvPr id="0" name=""/>
        <dsp:cNvSpPr/>
      </dsp:nvSpPr>
      <dsp:spPr>
        <a:xfrm>
          <a:off x="394316" y="1081050"/>
          <a:ext cx="394276" cy="2689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871"/>
              </a:lnTo>
              <a:lnTo>
                <a:pt x="394276" y="26898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AC8B4-37AB-40B6-9919-7D6C473FAAC3}">
      <dsp:nvSpPr>
        <dsp:cNvPr id="0" name=""/>
        <dsp:cNvSpPr/>
      </dsp:nvSpPr>
      <dsp:spPr>
        <a:xfrm>
          <a:off x="788592" y="3389265"/>
          <a:ext cx="3171367" cy="763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Интегрированные системы ЛА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(24.05.05)</a:t>
          </a:r>
          <a:endParaRPr lang="ru-RU" sz="1800" kern="1200" dirty="0"/>
        </a:p>
      </dsp:txBody>
      <dsp:txXfrm>
        <a:off x="810949" y="3411622"/>
        <a:ext cx="3126653" cy="718598"/>
      </dsp:txXfrm>
    </dsp:sp>
    <dsp:sp modelId="{F03D6C47-119A-4637-A3DF-28B27A106E2B}">
      <dsp:nvSpPr>
        <dsp:cNvPr id="0" name=""/>
        <dsp:cNvSpPr/>
      </dsp:nvSpPr>
      <dsp:spPr>
        <a:xfrm>
          <a:off x="394316" y="1081050"/>
          <a:ext cx="395807" cy="3574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4941"/>
              </a:lnTo>
              <a:lnTo>
                <a:pt x="395807" y="3574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9F35F-4478-462B-9EBB-1A7FEDB57579}">
      <dsp:nvSpPr>
        <dsp:cNvPr id="0" name=""/>
        <dsp:cNvSpPr/>
      </dsp:nvSpPr>
      <dsp:spPr>
        <a:xfrm>
          <a:off x="790123" y="4323717"/>
          <a:ext cx="3164972" cy="66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Самолето</a:t>
          </a:r>
          <a:r>
            <a:rPr lang="ru-RU" sz="1800" kern="1200" dirty="0" smtClean="0"/>
            <a:t>- вертолетостроение (24.05.07)</a:t>
          </a:r>
          <a:endParaRPr lang="ru-RU" sz="1800" kern="1200" dirty="0"/>
        </a:p>
      </dsp:txBody>
      <dsp:txXfrm>
        <a:off x="809587" y="4343181"/>
        <a:ext cx="3126044" cy="6256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555F-A346-4871-9400-B7C631CD1461}">
      <dsp:nvSpPr>
        <dsp:cNvPr id="0" name=""/>
        <dsp:cNvSpPr/>
      </dsp:nvSpPr>
      <dsp:spPr>
        <a:xfrm>
          <a:off x="39" y="647512"/>
          <a:ext cx="3942762" cy="939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Бакалавры-Магистры </a:t>
          </a:r>
          <a:r>
            <a:rPr lang="en-US" sz="2400" b="1" kern="1200" dirty="0" smtClean="0"/>
            <a:t/>
          </a:r>
          <a:br>
            <a:rPr lang="en-US" sz="2400" b="1" kern="1200" dirty="0" smtClean="0"/>
          </a:br>
          <a:r>
            <a:rPr lang="ru-RU" sz="2400" b="1" kern="1200" dirty="0" smtClean="0"/>
            <a:t>24.03 и 24.04</a:t>
          </a:r>
          <a:endParaRPr lang="ru-RU" sz="2400" b="1" kern="1200" dirty="0"/>
        </a:p>
      </dsp:txBody>
      <dsp:txXfrm>
        <a:off x="27546" y="675019"/>
        <a:ext cx="3887748" cy="884159"/>
      </dsp:txXfrm>
    </dsp:sp>
    <dsp:sp modelId="{72F9B45D-A2A9-46E8-8CE5-80071EBDF0AD}">
      <dsp:nvSpPr>
        <dsp:cNvPr id="0" name=""/>
        <dsp:cNvSpPr/>
      </dsp:nvSpPr>
      <dsp:spPr>
        <a:xfrm>
          <a:off x="394316" y="1586686"/>
          <a:ext cx="394276" cy="86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8505"/>
              </a:lnTo>
              <a:lnTo>
                <a:pt x="394276" y="8685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D1F17-A904-4137-8E01-9087E33A5D51}">
      <dsp:nvSpPr>
        <dsp:cNvPr id="0" name=""/>
        <dsp:cNvSpPr/>
      </dsp:nvSpPr>
      <dsp:spPr>
        <a:xfrm>
          <a:off x="788592" y="1910079"/>
          <a:ext cx="3171367" cy="1090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Авиастроение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(24.03.04 и 24.04.04)</a:t>
          </a:r>
          <a:endParaRPr lang="ru-RU" sz="1800" kern="1200" dirty="0"/>
        </a:p>
      </dsp:txBody>
      <dsp:txXfrm>
        <a:off x="820524" y="1942011"/>
        <a:ext cx="3107503" cy="1026360"/>
      </dsp:txXfrm>
    </dsp:sp>
    <dsp:sp modelId="{656F9027-5640-4B01-A8C0-750B184BB914}">
      <dsp:nvSpPr>
        <dsp:cNvPr id="0" name=""/>
        <dsp:cNvSpPr/>
      </dsp:nvSpPr>
      <dsp:spPr>
        <a:xfrm>
          <a:off x="394316" y="1586686"/>
          <a:ext cx="394276" cy="2271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406"/>
              </a:lnTo>
              <a:lnTo>
                <a:pt x="394276" y="22714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BD2C-4FD0-4E39-857B-B238F20C4EF5}">
      <dsp:nvSpPr>
        <dsp:cNvPr id="0" name=""/>
        <dsp:cNvSpPr/>
      </dsp:nvSpPr>
      <dsp:spPr>
        <a:xfrm>
          <a:off x="788592" y="3323697"/>
          <a:ext cx="3171367" cy="1068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Двигатели ЛА </a:t>
          </a:r>
          <a:br>
            <a:rPr lang="ru-RU" sz="1800" kern="1200" dirty="0" smtClean="0"/>
          </a:br>
          <a:r>
            <a:rPr lang="ru-RU" sz="1800" kern="1200" dirty="0" smtClean="0"/>
            <a:t>(24.03.05 и 24.04.05</a:t>
          </a:r>
          <a:r>
            <a:rPr lang="ru-RU" sz="1600" kern="1200" dirty="0" smtClean="0"/>
            <a:t>)</a:t>
          </a:r>
          <a:endParaRPr lang="ru-RU" sz="1600" kern="1200" dirty="0"/>
        </a:p>
      </dsp:txBody>
      <dsp:txXfrm>
        <a:off x="819896" y="3355001"/>
        <a:ext cx="3108759" cy="100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73273-0597-40EB-B204-6F13F1367149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2030F-4879-45F7-B04C-649F6832E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3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359BD9-488A-4B68-A301-A5169D77CB35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0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3682A-F133-4E3F-A3C5-362F49F61A96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4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CF546-AEE3-40CE-A402-D99F095ED5A9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22089560-4025-4C9C-B7BE-44FDFD4D8CAD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3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3" descr="F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E385-EA52-4890-8C96-AE94CCEF3FDC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55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4A3B6-45C8-4EF0-B5AC-F8FBA39D5281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6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5869F-5EEE-4F52-B9FA-B9AE12A55E2E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1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F4482A-43FA-4FDB-A943-6E2822C16A0F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2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FA0633-E9C9-483C-9D70-343CC11B1B23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8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7980F-80AC-4561-8006-42B6668507FE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6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812B27-6DB5-4DF9-8920-9E14DA41A874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6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03D5A-C161-4F0F-8C98-7407C911F7AF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1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B11A44-0B46-4456-90DD-5EE61C182921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1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6159E-CEC8-470B-8CBC-66C5880AE663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8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018FF56-261A-4BFE-80C8-4B046C7D9C07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7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ulutsenko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gosvo.ru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490" y="2276872"/>
            <a:ext cx="8643998" cy="1785949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Работа ФУМО 24.00.00</a:t>
            </a:r>
            <a:b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«Авиационная и ракетно-космическая техника»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 учебном году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8496944" cy="1368152"/>
          </a:xfrm>
        </p:spPr>
        <p:txBody>
          <a:bodyPr>
            <a:noAutofit/>
          </a:bodyPr>
          <a:lstStyle/>
          <a:p>
            <a:pPr marL="3230563" indent="-3230563" algn="l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Луценко Александр Юрьевич –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зам. председателя УМО по орг. работе, к.т.н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доцент кафедры СМ-3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«Динамика и управление полетом ракет и космических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аппаратов»</a:t>
            </a:r>
          </a:p>
          <a:p>
            <a:pPr marL="3230563" algn="l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МГТУ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им. Н.Э.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Баумана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30563" algn="l">
              <a:spcBef>
                <a:spcPts val="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aulutsenko@mail.ru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30563" algn="l"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16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1600" b="1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35776" y="540000"/>
            <a:ext cx="6146996" cy="95410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Федеральное учебно-методическое управление по укрупненной группе специальностей и направлений подготовки 24.00.00 «Авиационная и ракетно-космическая техника»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2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сентября 2017 г. , Алушта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1240124"/>
            <a:ext cx="84021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endParaRPr lang="ru-RU" sz="2400" u="sng" dirty="0">
              <a:solidFill>
                <a:schemeClr val="tx1">
                  <a:tint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Picture 2" descr="http://abali.ru/wp-content/uploads/2013/03/Gerb_MGTU_imeni_Bauman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8143"/>
            <a:ext cx="128162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087724" y="175155"/>
            <a:ext cx="4968552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Авиастроение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05652" y="908720"/>
            <a:ext cx="3546267" cy="838835"/>
            <a:chOff x="0" y="72011"/>
            <a:chExt cx="3672408" cy="83883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4769895" y="908720"/>
            <a:ext cx="4104455" cy="845156"/>
            <a:chOff x="0" y="77711"/>
            <a:chExt cx="3672408" cy="8451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5653" y="1745793"/>
            <a:ext cx="3546266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>
              <a:buFont typeface="Arial" pitchFamily="34" charset="0"/>
              <a:buChar char="•"/>
            </a:pPr>
            <a:r>
              <a:rPr lang="ru-RU" sz="2200" dirty="0"/>
              <a:t>Авиастроение </a:t>
            </a:r>
            <a:r>
              <a:rPr lang="ru-RU" sz="2200" dirty="0" smtClean="0"/>
              <a:t>(24.03.04 и 24.04.04)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2200" dirty="0" err="1"/>
              <a:t>Самолето</a:t>
            </a:r>
            <a:r>
              <a:rPr lang="ru-RU" sz="2200" dirty="0"/>
              <a:t>- </a:t>
            </a:r>
            <a:r>
              <a:rPr lang="ru-RU" sz="2200" dirty="0" smtClean="0"/>
              <a:t>вертолетостроение (</a:t>
            </a:r>
            <a:r>
              <a:rPr lang="ru-RU" sz="2200" dirty="0"/>
              <a:t>24.05.07</a:t>
            </a:r>
            <a:r>
              <a:rPr lang="ru-RU" sz="2200" dirty="0" smtClean="0"/>
              <a:t>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769894" y="1709324"/>
            <a:ext cx="4104456" cy="39519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lvl="0" indent="-263525">
              <a:buFont typeface="Arial" pitchFamily="34" charset="0"/>
              <a:buChar char="•"/>
            </a:pPr>
            <a:r>
              <a:rPr lang="ru-RU" sz="1900" dirty="0" smtClean="0"/>
              <a:t>ВГТУ </a:t>
            </a:r>
            <a:r>
              <a:rPr lang="ru-RU" sz="1900" dirty="0"/>
              <a:t>(Воронеж</a:t>
            </a:r>
            <a:r>
              <a:rPr lang="ru-RU" sz="19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900" dirty="0" err="1" smtClean="0"/>
              <a:t>ИрНИТУ</a:t>
            </a:r>
            <a:r>
              <a:rPr lang="ru-RU" sz="1900" dirty="0" smtClean="0"/>
              <a:t> </a:t>
            </a:r>
            <a:r>
              <a:rPr lang="ru-RU" sz="1900" dirty="0"/>
              <a:t>(Иркутск</a:t>
            </a:r>
            <a:r>
              <a:rPr lang="ru-RU" sz="19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2000" dirty="0"/>
              <a:t>КНИТУ (Казань)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 err="1" smtClean="0"/>
              <a:t>КмАГТУ</a:t>
            </a:r>
            <a:r>
              <a:rPr lang="ru-RU" sz="1900" dirty="0" smtClean="0"/>
              <a:t> </a:t>
            </a:r>
            <a:r>
              <a:rPr lang="ru-RU" sz="1900" dirty="0"/>
              <a:t>(Комсомольск-на-Амуре</a:t>
            </a:r>
            <a:r>
              <a:rPr lang="ru-RU" sz="19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 smtClean="0"/>
              <a:t>МАИ </a:t>
            </a:r>
            <a:r>
              <a:rPr lang="ru-RU" sz="1900" dirty="0"/>
              <a:t>(НИУ</a:t>
            </a:r>
            <a:r>
              <a:rPr lang="ru-RU" sz="19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900" dirty="0"/>
              <a:t>НГТУ (Новосибирск</a:t>
            </a:r>
            <a:r>
              <a:rPr lang="ru-RU" sz="1900" dirty="0" smtClean="0"/>
              <a:t>)</a:t>
            </a:r>
            <a:endParaRPr lang="ru-RU" sz="1900" dirty="0"/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/>
              <a:t>НГТУ им. Р.Е. Алексеева (Нижний Новгород</a:t>
            </a:r>
            <a:r>
              <a:rPr lang="ru-RU" sz="19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 smtClean="0"/>
              <a:t>РГАТУ им. </a:t>
            </a:r>
            <a:r>
              <a:rPr lang="ru-RU" sz="2000" dirty="0" err="1"/>
              <a:t>П.А.</a:t>
            </a:r>
            <a:r>
              <a:rPr lang="ru-RU" sz="1900" dirty="0" err="1" smtClean="0"/>
              <a:t>Соловьева</a:t>
            </a:r>
            <a:r>
              <a:rPr lang="ru-RU" sz="1900" dirty="0" smtClean="0"/>
              <a:t> </a:t>
            </a:r>
            <a:r>
              <a:rPr lang="ru-RU" sz="1900" dirty="0"/>
              <a:t>(Рыбинск)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2000" dirty="0"/>
              <a:t>СНИУ им. </a:t>
            </a:r>
            <a:r>
              <a:rPr lang="ru-RU" sz="2000" dirty="0" err="1"/>
              <a:t>С.П.Королева</a:t>
            </a:r>
            <a:r>
              <a:rPr lang="ru-RU" sz="2000" dirty="0"/>
              <a:t> (Самара)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 smtClean="0"/>
              <a:t>УГТУ </a:t>
            </a:r>
            <a:r>
              <a:rPr lang="ru-RU" sz="1900" dirty="0"/>
              <a:t>(Ульяновск)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/>
              <a:t>УГУ (Ульяновск)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 err="1"/>
              <a:t>ЮУрГУ</a:t>
            </a:r>
            <a:r>
              <a:rPr lang="ru-RU" sz="1900" dirty="0"/>
              <a:t> (Челябинск</a:t>
            </a:r>
            <a:r>
              <a:rPr lang="ru-RU" sz="1900" dirty="0" smtClean="0"/>
              <a:t>)</a:t>
            </a:r>
            <a:endParaRPr lang="ru-RU" sz="1900" dirty="0"/>
          </a:p>
          <a:p>
            <a:pPr marL="263525" lvl="0" indent="-263525"/>
            <a:endParaRPr lang="ru-RU" sz="2200" dirty="0"/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22" name="Стрелка влево 21"/>
          <p:cNvSpPr/>
          <p:nvPr/>
        </p:nvSpPr>
        <p:spPr>
          <a:xfrm>
            <a:off x="3959932" y="2344482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1560" y="5798145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Кураторы:</a:t>
            </a:r>
          </a:p>
          <a:p>
            <a:pPr marL="1349375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д.т.н., профессор А.В. Ефремов (МАИ (НИУ))</a:t>
            </a:r>
          </a:p>
          <a:p>
            <a:pPr marL="1349375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к.т.н., профессор Ю.М.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Игнаткин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(МАИ (НИУ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872000" y="692696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087724" y="116632"/>
            <a:ext cx="4968552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Двигателестроение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05653" y="853176"/>
            <a:ext cx="3384376" cy="838835"/>
            <a:chOff x="0" y="72011"/>
            <a:chExt cx="3672408" cy="83883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4769895" y="853176"/>
            <a:ext cx="4104455" cy="845156"/>
            <a:chOff x="0" y="77711"/>
            <a:chExt cx="3672408" cy="8451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5653" y="1690249"/>
            <a:ext cx="3384376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Двигатели ЛА (24.03.05 и 24.04.05)</a:t>
            </a:r>
          </a:p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Проектирование авиационных и ракетных двигателей (24.05.02)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769894" y="1709323"/>
            <a:ext cx="4104456" cy="3951926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Академия им. Можайского (Санкт-Петербург)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400" dirty="0"/>
              <a:t>БГТУ «</a:t>
            </a:r>
            <a:r>
              <a:rPr lang="ru-RU" sz="1400" dirty="0" err="1"/>
              <a:t>Военмех</a:t>
            </a:r>
            <a:r>
              <a:rPr lang="ru-RU" sz="1400" dirty="0"/>
              <a:t>» (Санкт-Петербург)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ВГТУ (Воронеж)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400" dirty="0" err="1"/>
              <a:t>ИжГТУ</a:t>
            </a:r>
            <a:r>
              <a:rPr lang="ru-RU" sz="1400" dirty="0"/>
              <a:t> им. М.Т. Калашникова (Ижевск)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КНИТУ им. А.Н.Туполева (Казань)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МАИ (НИУ)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МГТУ им. Н.Э. Баумана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500" dirty="0" err="1"/>
              <a:t>ОмГТУ</a:t>
            </a:r>
            <a:r>
              <a:rPr lang="ru-RU" sz="1500" dirty="0"/>
              <a:t> (Омск)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500" dirty="0"/>
              <a:t>ПНИПУ (Пермь)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500" dirty="0"/>
              <a:t>РГАТУ им. П.А. Соловьева (Рыбинск)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400" dirty="0"/>
              <a:t>СНИУ им. </a:t>
            </a:r>
            <a:r>
              <a:rPr lang="ru-RU" sz="1400" dirty="0" err="1"/>
              <a:t>С.П.Королева</a:t>
            </a:r>
            <a:r>
              <a:rPr lang="ru-RU" sz="1400" dirty="0"/>
              <a:t> (Самара)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400" dirty="0" err="1" smtClean="0"/>
              <a:t>СибГАУ</a:t>
            </a:r>
            <a:r>
              <a:rPr lang="ru-RU" sz="1400" dirty="0" smtClean="0"/>
              <a:t> </a:t>
            </a:r>
            <a:r>
              <a:rPr lang="ru-RU" sz="1400" dirty="0"/>
              <a:t>(Красноярск)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500" dirty="0" smtClean="0"/>
              <a:t>Тульский гос. </a:t>
            </a:r>
            <a:r>
              <a:rPr lang="ru-RU" sz="1500" dirty="0"/>
              <a:t>университет (</a:t>
            </a:r>
            <a:r>
              <a:rPr lang="ru-RU" sz="1500" dirty="0" err="1"/>
              <a:t>ТулГУ</a:t>
            </a:r>
            <a:r>
              <a:rPr lang="ru-RU" sz="15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500" dirty="0"/>
              <a:t>УГАТУ (Уфа)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500" dirty="0" err="1" smtClean="0"/>
              <a:t>УлГУ</a:t>
            </a:r>
            <a:r>
              <a:rPr lang="ru-RU" sz="1500" dirty="0" smtClean="0"/>
              <a:t> </a:t>
            </a:r>
            <a:r>
              <a:rPr lang="ru-RU" sz="1500" dirty="0"/>
              <a:t>(Ульяновск)</a:t>
            </a:r>
            <a:endParaRPr lang="ru-RU" sz="1500" dirty="0" smtClean="0"/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err="1" smtClean="0"/>
              <a:t>ЮУрГУ</a:t>
            </a:r>
            <a:r>
              <a:rPr lang="ru-RU" sz="1500" dirty="0" smtClean="0"/>
              <a:t> (Челябинск)</a:t>
            </a:r>
          </a:p>
        </p:txBody>
      </p:sp>
      <p:sp>
        <p:nvSpPr>
          <p:cNvPr id="22" name="Стрелка влево 21"/>
          <p:cNvSpPr/>
          <p:nvPr/>
        </p:nvSpPr>
        <p:spPr>
          <a:xfrm>
            <a:off x="3959932" y="2344482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1560" y="573069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Кураторы: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д.т.н., профессор Д.А. Ягодников (МГТУ им. Н.Э. Баумана)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к.т.н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., доцент В.П.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Монахова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(МАИ (НИУ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72000" y="692696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87710" y="276642"/>
            <a:ext cx="8568581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Испытание ЛА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1560" y="1059057"/>
            <a:ext cx="3672408" cy="838835"/>
            <a:chOff x="0" y="72011"/>
            <a:chExt cx="3672408" cy="83883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4932040" y="1052736"/>
            <a:ext cx="3672408" cy="845156"/>
            <a:chOff x="0" y="77711"/>
            <a:chExt cx="3672408" cy="8451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11560" y="191683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Испытание летательных аппаратов (24.05.03)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932040" y="191683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>
              <a:buFont typeface="Arial" pitchFamily="34" charset="0"/>
              <a:buChar char="•"/>
            </a:pPr>
            <a:r>
              <a:rPr lang="ru-RU" sz="2400" dirty="0"/>
              <a:t>ВА РВСН им. Петра Великого (Балашиха)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МАИ (НИУ)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МГТУ им. Н.Э. Баумана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МФТИ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РГАТУ им. П.А. Соловьева (Рыбинск)</a:t>
            </a:r>
          </a:p>
        </p:txBody>
      </p:sp>
      <p:sp>
        <p:nvSpPr>
          <p:cNvPr id="22" name="Стрелка влево 21"/>
          <p:cNvSpPr/>
          <p:nvPr/>
        </p:nvSpPr>
        <p:spPr>
          <a:xfrm>
            <a:off x="4355976" y="2348880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2" y="544522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Куратор: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д.т.н., профессор В.В. Родченко (МАИ (НИУ))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872000" y="836712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87710" y="276642"/>
            <a:ext cx="8568581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Интегрированные системы ЛА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1560" y="1059057"/>
            <a:ext cx="3672408" cy="838835"/>
            <a:chOff x="0" y="72011"/>
            <a:chExt cx="3672408" cy="83883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4932040" y="1052736"/>
            <a:ext cx="3672408" cy="845156"/>
            <a:chOff x="0" y="77711"/>
            <a:chExt cx="3672408" cy="8451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11560" y="191683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Интегрированные системы ЛА (24.05.05)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932040" y="191683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>
              <a:buFont typeface="Arial" pitchFamily="34" charset="0"/>
              <a:buChar char="•"/>
            </a:pPr>
            <a:r>
              <a:rPr lang="ru-RU" sz="2200" dirty="0"/>
              <a:t>ВУНЦ ВВС </a:t>
            </a:r>
            <a:r>
              <a:rPr lang="ru-RU" sz="2200" dirty="0" smtClean="0"/>
              <a:t>«ВВА </a:t>
            </a:r>
            <a:r>
              <a:rPr lang="ru-RU" sz="2200" dirty="0"/>
              <a:t>им. </a:t>
            </a:r>
            <a:r>
              <a:rPr lang="ru-RU" sz="2200" dirty="0" smtClean="0"/>
              <a:t>проф</a:t>
            </a:r>
            <a:r>
              <a:rPr lang="ru-RU" sz="2200" dirty="0"/>
              <a:t>. Н.Е</a:t>
            </a:r>
            <a:r>
              <a:rPr lang="ru-RU" sz="2200" dirty="0" smtClean="0"/>
              <a:t>. Жуковского </a:t>
            </a:r>
            <a:r>
              <a:rPr lang="ru-RU" sz="2200" dirty="0"/>
              <a:t>и </a:t>
            </a:r>
            <a:r>
              <a:rPr lang="ru-RU" sz="2200" dirty="0" err="1" smtClean="0"/>
              <a:t>Ю.А.Гагарина</a:t>
            </a:r>
            <a:r>
              <a:rPr lang="ru-RU" sz="2200" dirty="0" smtClean="0"/>
              <a:t>»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МАИ (НИУ)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МФТИ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РГАТУ им. П.А. Соловьева (Рыбинск)</a:t>
            </a:r>
          </a:p>
        </p:txBody>
      </p:sp>
      <p:sp>
        <p:nvSpPr>
          <p:cNvPr id="22" name="Стрелка влево 21"/>
          <p:cNvSpPr/>
          <p:nvPr/>
        </p:nvSpPr>
        <p:spPr>
          <a:xfrm>
            <a:off x="4355976" y="2348880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2" y="544522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Куратор:</a:t>
            </a:r>
          </a:p>
          <a:p>
            <a:pPr marL="1349375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к.т.н., доцент К.М. Тихонов 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МАИ (НИУ))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872000" y="836712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827584" y="188640"/>
            <a:ext cx="7344816" cy="8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latin typeface="+mj-lt"/>
              </a:rPr>
              <a:t>Контингент по специальностям группы «Ракетостроение» (по состоянию на 01.10.2016)</a:t>
            </a:r>
            <a:endParaRPr lang="ru-RU" altLang="ru-RU" sz="2400" b="1" dirty="0">
              <a:latin typeface="+mj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72000" y="1124744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1832"/>
              </p:ext>
            </p:extLst>
          </p:nvPr>
        </p:nvGraphicFramePr>
        <p:xfrm>
          <a:off x="251520" y="1412776"/>
          <a:ext cx="8640954" cy="427785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73673"/>
                <a:gridCol w="2330551"/>
                <a:gridCol w="573673"/>
                <a:gridCol w="573673"/>
                <a:gridCol w="573673"/>
                <a:gridCol w="573673"/>
                <a:gridCol w="573673"/>
                <a:gridCol w="573673"/>
                <a:gridCol w="573673"/>
                <a:gridCol w="573673"/>
                <a:gridCol w="573673"/>
                <a:gridCol w="573673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ВУЗ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24.03.01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24.04.01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24.03.02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24.04.02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24.03.03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24.04.03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24.05.01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24.05.04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24.05.06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Сумма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2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effectLst/>
                        </a:rPr>
                        <a:t>АмГУ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2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БГТУ "ВОЕНМЕХ"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263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351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902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2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ВолгГТУ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105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105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2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ВГТУ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2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ИжГТУ им. М.Т. Калашникова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2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ИрНИТУ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2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КНИТУ им.А.Н.Туполева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2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КмАГТУ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2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МАИ (НИУ)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368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134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307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1034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2580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2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МГТУ им. Н.Э. Баумана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145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1168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238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2763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2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МФТИ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2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ТГУ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43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49</a:t>
                      </a:r>
                      <a:endParaRPr lang="ru-RU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2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НГТУ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5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827584" y="188640"/>
            <a:ext cx="7344816" cy="8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/>
              <a:t>Контингент по специальностям группы «Ракетостроение</a:t>
            </a:r>
            <a:r>
              <a:rPr lang="ru-RU" sz="2400" b="1" dirty="0" smtClean="0"/>
              <a:t>» </a:t>
            </a:r>
            <a:r>
              <a:rPr lang="ru-RU" sz="2400" b="1" dirty="0"/>
              <a:t>(по состоянию на 01.10.2016)</a:t>
            </a:r>
            <a:endParaRPr lang="ru-RU" altLang="ru-RU" sz="2400" b="1" dirty="0">
              <a:latin typeface="+mj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72000" y="1124744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97876"/>
              </p:ext>
            </p:extLst>
          </p:nvPr>
        </p:nvGraphicFramePr>
        <p:xfrm>
          <a:off x="251520" y="1412776"/>
          <a:ext cx="8640963" cy="39604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73674"/>
                <a:gridCol w="2330549"/>
                <a:gridCol w="573674"/>
                <a:gridCol w="573674"/>
                <a:gridCol w="573674"/>
                <a:gridCol w="573674"/>
                <a:gridCol w="573674"/>
                <a:gridCol w="573674"/>
                <a:gridCol w="573674"/>
                <a:gridCol w="573674"/>
                <a:gridCol w="573674"/>
                <a:gridCol w="573674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№ п/п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ВУЗ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24.03.01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24.04.01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24.03.02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24.04.02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24.03.03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 dirty="0">
                          <a:effectLst/>
                        </a:rPr>
                        <a:t>24.04.03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24.05.01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24.05.04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24.05.06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Сумма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62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14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 err="1">
                          <a:effectLst/>
                        </a:rPr>
                        <a:t>ОмГТУ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71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18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222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311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62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ОГУ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29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53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62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16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ПНИПУ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55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80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62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17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Самарский университет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75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44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30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345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494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62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18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ГУАП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81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19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60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160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62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ИТМО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17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32</a:t>
                      </a:r>
                      <a:endParaRPr lang="ru-RU" sz="1600" u="none" strike="noStrike" kern="12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74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620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effectLst/>
                        </a:rPr>
                        <a:t>20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effectLst/>
                        </a:rPr>
                        <a:t>СибГАУ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effectLst/>
                        </a:rPr>
                        <a:t>52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effectLst/>
                        </a:rPr>
                        <a:t>43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effectLst/>
                        </a:rPr>
                        <a:t>68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effectLst/>
                        </a:rPr>
                        <a:t>32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effectLst/>
                        </a:rPr>
                        <a:t>223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effectLst/>
                        </a:rPr>
                        <a:t>130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548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62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МГОТУ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117</a:t>
                      </a:r>
                      <a:endParaRPr lang="ru-RU" sz="1600" u="none" strike="noStrike" kern="12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117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62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 err="1">
                          <a:effectLst/>
                        </a:rPr>
                        <a:t>ТулГУ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79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29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10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105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74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320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62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УГАТУ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140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140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62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ЮУрГУ (НИУ)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49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17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36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5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166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59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332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14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Сумма 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1072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386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495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293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375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122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3974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303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2290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effectLst/>
                        </a:rPr>
                        <a:t>9310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8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827584" y="188640"/>
            <a:ext cx="7344816" cy="8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/>
              <a:t>Контингент по специальностям группы </a:t>
            </a:r>
            <a:r>
              <a:rPr lang="ru-RU" sz="2400" b="1" dirty="0" smtClean="0"/>
              <a:t>«Авиастроение» </a:t>
            </a:r>
            <a:r>
              <a:rPr lang="ru-RU" sz="2400" b="1" dirty="0"/>
              <a:t>(по состоянию на 01.10.2016)</a:t>
            </a:r>
            <a:endParaRPr lang="ru-RU" altLang="ru-RU" sz="2400" b="1" dirty="0">
              <a:latin typeface="+mj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72000" y="1124744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71537"/>
              </p:ext>
            </p:extLst>
          </p:nvPr>
        </p:nvGraphicFramePr>
        <p:xfrm>
          <a:off x="251523" y="1412776"/>
          <a:ext cx="8640957" cy="500937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14468"/>
                <a:gridCol w="2496277"/>
                <a:gridCol w="614468"/>
                <a:gridCol w="614468"/>
                <a:gridCol w="614468"/>
                <a:gridCol w="614468"/>
                <a:gridCol w="614468"/>
                <a:gridCol w="614468"/>
                <a:gridCol w="614468"/>
                <a:gridCol w="614468"/>
                <a:gridCol w="614468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№ п/п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ВУЗ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24.03.04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24.04.04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24.03.05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24.04.05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24.05.02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24.05.03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24.05.05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24.05.07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Сумма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АлтГТУ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65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65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БГТУ "ВОЕНМЕХ"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73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19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151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243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ВГТУ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152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120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272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ВСГУТУ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163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163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ДВФУ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36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235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271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ДГТУ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109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109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7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ИжГТУ им. М.Т. Калашникова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32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26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70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8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ИрНИТУ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421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421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9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КНИТУ им.А.Н.Туполева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245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78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73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35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132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200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763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10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КмАГТУ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155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155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МАИ (НИУ)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386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212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581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127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522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427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790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1306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4351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МГТУ им. Н.Э. Баумана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552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565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93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Московский технологический университет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131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131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НГТУ им. Р.Е. Алексеева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165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165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0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827584" y="188640"/>
            <a:ext cx="7344816" cy="8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/>
              <a:t>Контингент по специальностям группы </a:t>
            </a:r>
            <a:r>
              <a:rPr lang="ru-RU" sz="2400" b="1" dirty="0" smtClean="0"/>
              <a:t>«Авиастроение» </a:t>
            </a:r>
            <a:r>
              <a:rPr lang="ru-RU" sz="2400" b="1" dirty="0"/>
              <a:t>(по состоянию на 01.10.2016)</a:t>
            </a:r>
            <a:endParaRPr lang="ru-RU" altLang="ru-RU" sz="2400" b="1" dirty="0">
              <a:latin typeface="+mj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72000" y="1124744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107353"/>
              </p:ext>
            </p:extLst>
          </p:nvPr>
        </p:nvGraphicFramePr>
        <p:xfrm>
          <a:off x="251521" y="1412776"/>
          <a:ext cx="8640959" cy="47655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14468"/>
                <a:gridCol w="2496279"/>
                <a:gridCol w="614468"/>
                <a:gridCol w="614468"/>
                <a:gridCol w="614468"/>
                <a:gridCol w="614468"/>
                <a:gridCol w="614468"/>
                <a:gridCol w="614468"/>
                <a:gridCol w="614468"/>
                <a:gridCol w="614468"/>
                <a:gridCol w="614468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№ п/п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ВУЗ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24.03.04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24.04.04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24.03.05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24.04.05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24.05.02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24.05.03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24.05.05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kern="1200">
                          <a:effectLst/>
                        </a:rPr>
                        <a:t>24.05.07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Сумма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3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15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НГТУ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126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44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152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322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3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16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ОмГТУ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64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64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3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17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ОГУ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62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92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3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18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ПНИПУ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83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307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414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3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19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РГАТУ им Соловьева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35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76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111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3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20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Самарский университет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99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52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137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69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321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241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919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3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СибГАУ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29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16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208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253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3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ТулГУ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98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98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3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УлГТУ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18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265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283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3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УлГУ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164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164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25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Государственный университет "Дубна"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44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44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3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26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УГАТУ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81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9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130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29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212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461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3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27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ЮУрГУ (НИУ)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75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48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128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3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28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ЮФУ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104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104</a:t>
                      </a:r>
                      <a:endParaRPr lang="ru-RU" sz="16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3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effectLst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Сумма 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1370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>
                          <a:effectLst/>
                        </a:rPr>
                        <a:t>430</a:t>
                      </a:r>
                      <a:endParaRPr lang="ru-RU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>
                          <a:effectLst/>
                        </a:rPr>
                        <a:t>1173</a:t>
                      </a:r>
                      <a:endParaRPr lang="ru-RU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344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3092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427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790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3575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</a:rPr>
                        <a:t>11201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A7E6-9F9F-45F2-9942-23D4DA74657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755576" y="335079"/>
            <a:ext cx="7632848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800" b="1" smtClean="0">
                <a:latin typeface="+mj-lt"/>
              </a:rPr>
              <a:t>Схема утверждения ФГОС ВО 3++</a:t>
            </a:r>
            <a:endParaRPr lang="ru-RU" sz="2800" b="1" dirty="0">
              <a:latin typeface="+mj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1003536"/>
            <a:ext cx="3171367" cy="1090224"/>
            <a:chOff x="788592" y="1241211"/>
            <a:chExt cx="3171367" cy="109022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88592" y="1241211"/>
              <a:ext cx="3171367" cy="10902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820524" y="1273143"/>
              <a:ext cx="3107503" cy="1026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Разработка проектов ФГОС 3++</a:t>
              </a:r>
              <a:r>
                <a:rPr lang="en-US" sz="1800" kern="1200" dirty="0" smtClean="0"/>
                <a:t/>
              </a:r>
              <a:br>
                <a:rPr lang="en-US" sz="1800" kern="1200" dirty="0" smtClean="0"/>
              </a:br>
              <a:r>
                <a:rPr lang="ru-RU" sz="1800" kern="1200" dirty="0" smtClean="0"/>
                <a:t>с перечнем сопряженных профессиональных стандартов (май – сентябрь 2016 г.)</a:t>
              </a:r>
              <a:endParaRPr lang="ru-RU" sz="18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79299" y="2311210"/>
            <a:ext cx="3171367" cy="1227467"/>
            <a:chOff x="788592" y="1241211"/>
            <a:chExt cx="3171367" cy="109022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88592" y="1241211"/>
              <a:ext cx="3171367" cy="10902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820524" y="1273143"/>
              <a:ext cx="3107503" cy="1026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Отправка проектов ФГОС 3++ в СПК по авиационной (7 ФГОС) и ракетной технике (12 ФГОС)</a:t>
              </a:r>
              <a:r>
                <a:rPr lang="en-US" sz="1800" kern="1200" dirty="0" smtClean="0"/>
                <a:t/>
              </a:r>
              <a:br>
                <a:rPr lang="en-US" sz="1800" kern="1200" dirty="0" smtClean="0"/>
              </a:br>
              <a:r>
                <a:rPr lang="ru-RU" sz="1800" kern="1200" dirty="0" smtClean="0"/>
                <a:t>(сентябрь – октябрь 2016 г.)</a:t>
              </a:r>
              <a:endParaRPr lang="ru-RU" sz="18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14247" y="3756127"/>
            <a:ext cx="3171367" cy="1090224"/>
            <a:chOff x="788592" y="1241211"/>
            <a:chExt cx="3171367" cy="109022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88592" y="1241211"/>
              <a:ext cx="3171367" cy="10902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852456" y="1282551"/>
              <a:ext cx="3107503" cy="1026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Согласование проектов ФГОС с разработчиками проф. стандартов</a:t>
              </a:r>
              <a:r>
                <a:rPr lang="en-US" sz="1800" kern="1200" dirty="0" smtClean="0"/>
                <a:t/>
              </a:r>
              <a:br>
                <a:rPr lang="en-US" sz="1800" kern="1200" dirty="0" smtClean="0"/>
              </a:br>
              <a:r>
                <a:rPr lang="ru-RU" sz="1800" kern="1200" dirty="0" smtClean="0"/>
                <a:t>(октябрь 2016 – февраль 2017)</a:t>
              </a:r>
              <a:endParaRPr lang="ru-RU" sz="18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14578" y="5067601"/>
            <a:ext cx="3171367" cy="1090224"/>
            <a:chOff x="788592" y="1241211"/>
            <a:chExt cx="3171367" cy="109022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788592" y="1241211"/>
              <a:ext cx="3171367" cy="10902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820524" y="1273143"/>
              <a:ext cx="3107503" cy="1026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Доработка проектов ФГОС 3++ </a:t>
              </a:r>
              <a:r>
                <a:rPr lang="ru-RU" dirty="0" smtClean="0"/>
                <a:t>по видоизмененному макету </a:t>
              </a:r>
              <a:r>
                <a:rPr lang="ru-RU" dirty="0"/>
                <a:t>МОН от 23.03.17 </a:t>
              </a:r>
              <a:r>
                <a:rPr lang="ru-RU" dirty="0" smtClean="0"/>
                <a:t>(март – апрель 2017 г.)</a:t>
              </a: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23896" y="4149080"/>
            <a:ext cx="3171367" cy="1090224"/>
            <a:chOff x="788592" y="1241211"/>
            <a:chExt cx="3171367" cy="109022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88592" y="1241211"/>
              <a:ext cx="3171367" cy="10902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820524" y="1273143"/>
              <a:ext cx="3107503" cy="1026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Разработка в конструкторе ПООП по утвержденным  проектам ФГОС 3++</a:t>
              </a:r>
              <a:r>
                <a:rPr lang="en-US" sz="1800" kern="1200" dirty="0" smtClean="0"/>
                <a:t/>
              </a:r>
              <a:br>
                <a:rPr lang="en-US" sz="1800" kern="1200" dirty="0" smtClean="0"/>
              </a:br>
              <a:r>
                <a:rPr lang="ru-RU" sz="1800" kern="1200" dirty="0" smtClean="0"/>
                <a:t>(октябрь – …………….. 2017 г.)</a:t>
              </a:r>
              <a:endParaRPr lang="ru-RU" sz="18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891964" y="2523535"/>
            <a:ext cx="3171367" cy="1227467"/>
            <a:chOff x="788592" y="1241211"/>
            <a:chExt cx="3171367" cy="109022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788592" y="1241211"/>
              <a:ext cx="3171367" cy="10902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820524" y="1273143"/>
              <a:ext cx="3107503" cy="1026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Проведение независимой экспертизы проектов ФГОС 3++ перед утверждением в Минюсте (ВУЗ – НИИ - работодатель)</a:t>
              </a:r>
              <a:endParaRPr lang="ru-RU" sz="18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923896" y="1188169"/>
            <a:ext cx="3227971" cy="1090224"/>
            <a:chOff x="700056" y="1241211"/>
            <a:chExt cx="3227971" cy="109022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00056" y="1241211"/>
              <a:ext cx="3171367" cy="10902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820524" y="1273143"/>
              <a:ext cx="3107503" cy="1026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Размещение проектов ФГОС 3++ на сайте </a:t>
              </a:r>
              <a:r>
                <a:rPr lang="ru-RU" b="1" dirty="0" smtClean="0">
                  <a:hlinkClick r:id="rId2"/>
                </a:rPr>
                <a:t>www.fgosvo.ru</a:t>
              </a:r>
              <a:r>
                <a:rPr lang="ru-RU" b="1" dirty="0" smtClean="0"/>
                <a:t> </a:t>
              </a:r>
              <a:r>
                <a:rPr lang="ru-RU" dirty="0" smtClean="0"/>
                <a:t>(МОН)</a:t>
              </a:r>
              <a:r>
                <a:rPr lang="en-US" sz="1800" kern="1200" dirty="0" smtClean="0"/>
                <a:t/>
              </a:r>
              <a:br>
                <a:rPr lang="en-US" sz="1800" kern="1200" dirty="0" smtClean="0"/>
              </a:br>
              <a:r>
                <a:rPr lang="ru-RU" sz="1800" kern="1200" dirty="0" smtClean="0"/>
                <a:t>(апрель – сентябрь 2017 г.)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3980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A7E6-9F9F-45F2-9942-23D4DA746575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1042" t="17788" r="31246" b="5815"/>
          <a:stretch/>
        </p:blipFill>
        <p:spPr bwMode="auto">
          <a:xfrm>
            <a:off x="107504" y="692696"/>
            <a:ext cx="4248472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9370" t="16419" r="39967" b="5246"/>
          <a:stretch/>
        </p:blipFill>
        <p:spPr bwMode="auto">
          <a:xfrm>
            <a:off x="4427984" y="692696"/>
            <a:ext cx="4572000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622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842" y="1266377"/>
            <a:ext cx="11179743" cy="561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55679" y="5977748"/>
            <a:ext cx="2133600" cy="365125"/>
          </a:xfrm>
        </p:spPr>
        <p:txBody>
          <a:bodyPr/>
          <a:lstStyle/>
          <a:p>
            <a:fld id="{0700A7E6-9F9F-45F2-9942-23D4DA74657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 flipH="1">
            <a:off x="1153256" y="2491816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 flipH="1">
            <a:off x="1316832" y="3171927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 flipH="1">
            <a:off x="977212" y="3310426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 flipH="1">
            <a:off x="1375139" y="3658459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 flipH="1">
            <a:off x="1632571" y="4014724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 flipH="1">
            <a:off x="1408325" y="4126975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 flipH="1">
            <a:off x="2293542" y="4149080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 flipH="1">
            <a:off x="1987495" y="4122291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 flipH="1">
            <a:off x="1435050" y="4372004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 flipH="1">
            <a:off x="789895" y="3459939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 flipH="1">
            <a:off x="573293" y="3775623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 flipH="1">
            <a:off x="1960138" y="4512519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 flipH="1">
            <a:off x="2365550" y="4730558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 flipH="1">
            <a:off x="3229646" y="5222951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 flipH="1">
            <a:off x="4034364" y="5492963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3" name="Овал 22"/>
          <p:cNvSpPr>
            <a:spLocks noChangeAspect="1"/>
          </p:cNvSpPr>
          <p:nvPr/>
        </p:nvSpPr>
        <p:spPr>
          <a:xfrm flipH="1">
            <a:off x="4876786" y="5478811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 flipH="1">
            <a:off x="5868144" y="6037903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5" name="Овал 24"/>
          <p:cNvSpPr>
            <a:spLocks noChangeAspect="1"/>
          </p:cNvSpPr>
          <p:nvPr/>
        </p:nvSpPr>
        <p:spPr>
          <a:xfrm flipH="1">
            <a:off x="8028384" y="5832957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 flipH="1">
            <a:off x="8817697" y="5396838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20938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/>
              <a:t>ВА РВСН </a:t>
            </a:r>
            <a:r>
              <a:rPr lang="ru-RU" sz="1200" dirty="0"/>
              <a:t>(Балашиха)</a:t>
            </a:r>
          </a:p>
          <a:p>
            <a:pPr lvl="0"/>
            <a:r>
              <a:rPr lang="ru-RU" sz="1200" b="1" dirty="0" smtClean="0"/>
              <a:t>МАИ </a:t>
            </a:r>
            <a:r>
              <a:rPr lang="ru-RU" sz="1200" b="1" dirty="0"/>
              <a:t>(НИУ) </a:t>
            </a:r>
            <a:r>
              <a:rPr lang="ru-RU" sz="1200" dirty="0"/>
              <a:t>(Москва)</a:t>
            </a:r>
          </a:p>
          <a:p>
            <a:pPr lvl="0"/>
            <a:r>
              <a:rPr lang="ru-RU" sz="1200" b="1" dirty="0"/>
              <a:t>МГТУ им. Н.Э. Баумана </a:t>
            </a:r>
            <a:r>
              <a:rPr lang="ru-RU" sz="1200" dirty="0"/>
              <a:t>(Москва)</a:t>
            </a:r>
          </a:p>
          <a:p>
            <a:r>
              <a:rPr lang="ru-RU" sz="1200" b="1" dirty="0"/>
              <a:t>МФТИ</a:t>
            </a:r>
            <a:r>
              <a:rPr lang="ru-RU" sz="1200" dirty="0"/>
              <a:t> (Москва)</a:t>
            </a:r>
          </a:p>
          <a:p>
            <a:pPr lvl="0"/>
            <a:r>
              <a:rPr lang="ru-RU" sz="1200" b="1" dirty="0" smtClean="0"/>
              <a:t>МГОТУ </a:t>
            </a:r>
            <a:r>
              <a:rPr lang="ru-RU" sz="1200" dirty="0" smtClean="0"/>
              <a:t>(Королев)</a:t>
            </a:r>
          </a:p>
          <a:p>
            <a:pPr lvl="0"/>
            <a:r>
              <a:rPr lang="ru-RU" sz="1200" b="1" dirty="0" smtClean="0"/>
              <a:t>Московский технологический университет</a:t>
            </a:r>
            <a:r>
              <a:rPr lang="ru-RU" sz="1200" dirty="0" smtClean="0"/>
              <a:t> (Москва)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48620" y="3356992"/>
            <a:ext cx="559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err="1" smtClean="0"/>
              <a:t>ТулГУ</a:t>
            </a:r>
            <a:endParaRPr lang="ru-RU" sz="1200" dirty="0" smtClean="0"/>
          </a:p>
          <a:p>
            <a:pPr lvl="0"/>
            <a:r>
              <a:rPr lang="ru-RU" sz="1200" dirty="0" smtClean="0"/>
              <a:t>(Тула</a:t>
            </a:r>
            <a:r>
              <a:rPr lang="ru-RU" sz="1200" dirty="0"/>
              <a:t>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10532" y="5742444"/>
            <a:ext cx="13759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err="1">
                <a:solidFill>
                  <a:prstClr val="black"/>
                </a:solidFill>
              </a:rPr>
              <a:t>ИрНИТУ</a:t>
            </a:r>
            <a:r>
              <a:rPr lang="ru-RU" sz="1200" dirty="0">
                <a:solidFill>
                  <a:prstClr val="black"/>
                </a:solidFill>
              </a:rPr>
              <a:t> (Иркутск)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952340" y="5262131"/>
            <a:ext cx="1831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200" b="1" dirty="0" err="1" smtClean="0">
                <a:solidFill>
                  <a:prstClr val="black"/>
                </a:solidFill>
              </a:rPr>
              <a:t>КмАГТУ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lvl="0" algn="r"/>
            <a:r>
              <a:rPr lang="ru-RU" sz="1200" dirty="0" smtClean="0">
                <a:solidFill>
                  <a:prstClr val="black"/>
                </a:solidFill>
              </a:rPr>
              <a:t>(Комсомольск-на-Амуре</a:t>
            </a:r>
            <a:r>
              <a:rPr lang="ru-RU" sz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6602" y="5754848"/>
            <a:ext cx="1207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err="1" smtClean="0"/>
              <a:t>АмГУ</a:t>
            </a:r>
            <a:endParaRPr lang="ru-RU" sz="1200" dirty="0" smtClean="0"/>
          </a:p>
          <a:p>
            <a:pPr lvl="0" algn="ctr"/>
            <a:r>
              <a:rPr lang="ru-RU" sz="1200" dirty="0" smtClean="0"/>
              <a:t>(Благовещенск</a:t>
            </a:r>
            <a:r>
              <a:rPr lang="ru-RU" sz="1200" dirty="0"/>
              <a:t>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95004" y="5415629"/>
            <a:ext cx="1543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err="1">
                <a:solidFill>
                  <a:prstClr val="black"/>
                </a:solidFill>
              </a:rPr>
              <a:t>СибГАУ</a:t>
            </a:r>
            <a:r>
              <a:rPr lang="ru-RU" sz="1200" dirty="0">
                <a:solidFill>
                  <a:prstClr val="black"/>
                </a:solidFill>
              </a:rPr>
              <a:t> (Красноярск)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913301" y="5415607"/>
            <a:ext cx="2154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dirty="0" smtClean="0"/>
              <a:t>НГТУ</a:t>
            </a:r>
          </a:p>
          <a:p>
            <a:pPr lvl="0" algn="r"/>
            <a:r>
              <a:rPr lang="ru-RU" sz="1200" dirty="0" smtClean="0"/>
              <a:t>(Новосибирск</a:t>
            </a:r>
            <a:r>
              <a:rPr lang="ru-RU" sz="1200" dirty="0"/>
              <a:t>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339752" y="1276048"/>
            <a:ext cx="5784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Военно-космическая академия им. А.Ф. Можайского </a:t>
            </a:r>
            <a:r>
              <a:rPr lang="ru-RU" sz="1200" dirty="0"/>
              <a:t>(Санкт-Петербург)</a:t>
            </a:r>
          </a:p>
          <a:p>
            <a:pPr lvl="0"/>
            <a:r>
              <a:rPr lang="ru-RU" sz="1200" b="1" dirty="0"/>
              <a:t>БГТУ «</a:t>
            </a:r>
            <a:r>
              <a:rPr lang="ru-RU" sz="1200" b="1" dirty="0" err="1"/>
              <a:t>Военмех</a:t>
            </a:r>
            <a:r>
              <a:rPr lang="ru-RU" sz="1200" b="1" dirty="0"/>
              <a:t>» им. Д.Ф Устинова </a:t>
            </a:r>
            <a:r>
              <a:rPr lang="ru-RU" sz="1200" dirty="0"/>
              <a:t>(Санкт-Петербург)</a:t>
            </a:r>
          </a:p>
          <a:p>
            <a:pPr lvl="0"/>
            <a:r>
              <a:rPr lang="ru-RU" sz="1200" b="1" dirty="0"/>
              <a:t>ГУАП</a:t>
            </a:r>
            <a:r>
              <a:rPr lang="ru-RU" sz="1200" dirty="0"/>
              <a:t> (Санкт-Петербург</a:t>
            </a:r>
            <a:r>
              <a:rPr lang="ru-RU" sz="1200" dirty="0" smtClean="0"/>
              <a:t>)</a:t>
            </a:r>
          </a:p>
          <a:p>
            <a:r>
              <a:rPr lang="ru-RU" sz="1200" b="1" dirty="0" smtClean="0"/>
              <a:t>ИТМО</a:t>
            </a:r>
            <a:r>
              <a:rPr lang="ru-RU" sz="1200" dirty="0" smtClean="0"/>
              <a:t> (</a:t>
            </a:r>
            <a:r>
              <a:rPr lang="ru-RU" sz="1200" dirty="0"/>
              <a:t>Санкт-Петербург)</a:t>
            </a:r>
          </a:p>
          <a:p>
            <a:pPr lvl="0"/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55931" y="5073663"/>
            <a:ext cx="1100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err="1">
                <a:solidFill>
                  <a:prstClr val="black"/>
                </a:solidFill>
              </a:rPr>
              <a:t>ОмГТУ</a:t>
            </a:r>
            <a:r>
              <a:rPr lang="ru-RU" sz="1200" dirty="0">
                <a:solidFill>
                  <a:prstClr val="black"/>
                </a:solidFill>
              </a:rPr>
              <a:t> (Омск)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19247" y="4881326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err="1" smtClean="0">
                <a:solidFill>
                  <a:prstClr val="black"/>
                </a:solidFill>
              </a:rPr>
              <a:t>УлГТУ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(Ульяновск)</a:t>
            </a:r>
          </a:p>
          <a:p>
            <a:pPr lvl="0"/>
            <a:r>
              <a:rPr lang="ru-RU" sz="1200" b="1" dirty="0" err="1" smtClean="0">
                <a:solidFill>
                  <a:prstClr val="black"/>
                </a:solidFill>
              </a:rPr>
              <a:t>УлГУ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(Ульяновск)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36036" y="2384883"/>
            <a:ext cx="1225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ВГТУ</a:t>
            </a:r>
            <a:endParaRPr lang="ru-RU" sz="1200" dirty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ВУНЦ «ВВА» 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(</a:t>
            </a:r>
            <a:r>
              <a:rPr lang="ru-RU" sz="1200" dirty="0">
                <a:solidFill>
                  <a:prstClr val="black"/>
                </a:solidFill>
              </a:rPr>
              <a:t>Воронеж)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445629" y="4650543"/>
            <a:ext cx="18757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err="1">
                <a:solidFill>
                  <a:prstClr val="black"/>
                </a:solidFill>
              </a:rPr>
              <a:t>ЮУрГУ</a:t>
            </a:r>
            <a:r>
              <a:rPr lang="ru-RU" sz="1200" b="1" dirty="0">
                <a:solidFill>
                  <a:prstClr val="black"/>
                </a:solidFill>
              </a:rPr>
              <a:t> (НИУ) </a:t>
            </a:r>
            <a:r>
              <a:rPr lang="ru-RU" sz="1200" dirty="0">
                <a:solidFill>
                  <a:prstClr val="black"/>
                </a:solidFill>
              </a:rPr>
              <a:t>(Челябинск)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046604" y="4438295"/>
            <a:ext cx="9412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УГАТУ</a:t>
            </a:r>
            <a:r>
              <a:rPr lang="ru-RU" sz="1200" dirty="0">
                <a:solidFill>
                  <a:prstClr val="black"/>
                </a:solidFill>
              </a:rPr>
              <a:t> (Уфа)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15616" y="4437112"/>
            <a:ext cx="1004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200" b="1" dirty="0" smtClean="0">
                <a:solidFill>
                  <a:prstClr val="black"/>
                </a:solidFill>
              </a:rPr>
              <a:t>Самарский</a:t>
            </a:r>
          </a:p>
          <a:p>
            <a:pPr lvl="0" algn="r"/>
            <a:r>
              <a:rPr lang="ru-RU" sz="1200" b="1" dirty="0" smtClean="0">
                <a:solidFill>
                  <a:prstClr val="black"/>
                </a:solidFill>
              </a:rPr>
              <a:t>университет</a:t>
            </a:r>
            <a:endParaRPr lang="ru-RU" sz="1200" dirty="0" smtClean="0">
              <a:solidFill>
                <a:prstClr val="black"/>
              </a:solidFill>
            </a:endParaRPr>
          </a:p>
          <a:p>
            <a:pPr lvl="0" algn="r"/>
            <a:r>
              <a:rPr lang="ru-RU" sz="1200" dirty="0" smtClean="0">
                <a:solidFill>
                  <a:prstClr val="black"/>
                </a:solidFill>
              </a:rPr>
              <a:t>(Самара</a:t>
            </a:r>
            <a:r>
              <a:rPr lang="ru-RU" sz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411760" y="4048496"/>
            <a:ext cx="12186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ПНИПУ</a:t>
            </a:r>
            <a:r>
              <a:rPr lang="ru-RU" sz="1200" dirty="0">
                <a:solidFill>
                  <a:prstClr val="black"/>
                </a:solidFill>
              </a:rPr>
              <a:t> (Пермь)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63688" y="4221088"/>
            <a:ext cx="2784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err="1">
                <a:solidFill>
                  <a:prstClr val="black"/>
                </a:solidFill>
              </a:rPr>
              <a:t>ИжГТУ</a:t>
            </a:r>
            <a:r>
              <a:rPr lang="ru-RU" sz="1200" b="1" dirty="0">
                <a:solidFill>
                  <a:prstClr val="black"/>
                </a:solidFill>
              </a:rPr>
              <a:t> им. М.Т. Калашникова</a:t>
            </a:r>
            <a:r>
              <a:rPr lang="ru-RU" sz="1200" dirty="0">
                <a:solidFill>
                  <a:prstClr val="black"/>
                </a:solidFill>
              </a:rPr>
              <a:t> (Ижевск)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691680" y="3861048"/>
            <a:ext cx="2405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КНИТУ им. </a:t>
            </a:r>
            <a:r>
              <a:rPr lang="ru-RU" sz="1200" b="1" dirty="0" err="1">
                <a:solidFill>
                  <a:prstClr val="black"/>
                </a:solidFill>
              </a:rPr>
              <a:t>А.Н.Туполева</a:t>
            </a:r>
            <a:r>
              <a:rPr lang="ru-RU" sz="1200" b="1" dirty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(Казань)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474164" y="3579979"/>
            <a:ext cx="3097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НГТУ им. Р.Е. Алексеева </a:t>
            </a:r>
            <a:r>
              <a:rPr lang="ru-RU" sz="1200" dirty="0">
                <a:solidFill>
                  <a:prstClr val="black"/>
                </a:solidFill>
              </a:rPr>
              <a:t>(Нижний Новгород)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358823" y="3186298"/>
            <a:ext cx="22306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РГАТУ им Соловьева </a:t>
            </a:r>
            <a:r>
              <a:rPr lang="ru-RU" sz="1200" dirty="0">
                <a:solidFill>
                  <a:prstClr val="black"/>
                </a:solidFill>
              </a:rPr>
              <a:t>(Рыбинск)</a:t>
            </a:r>
          </a:p>
        </p:txBody>
      </p:sp>
      <p:cxnSp>
        <p:nvCxnSpPr>
          <p:cNvPr id="46" name="Прямая соединительная линия 45"/>
          <p:cNvCxnSpPr>
            <a:stCxn id="8" idx="1"/>
            <a:endCxn id="34" idx="1"/>
          </p:cNvCxnSpPr>
          <p:nvPr/>
        </p:nvCxnSpPr>
        <p:spPr>
          <a:xfrm flipV="1">
            <a:off x="1254161" y="1783880"/>
            <a:ext cx="1085591" cy="72551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0" idx="2"/>
          </p:cNvCxnSpPr>
          <p:nvPr/>
        </p:nvCxnSpPr>
        <p:spPr>
          <a:xfrm flipV="1">
            <a:off x="1095430" y="2291711"/>
            <a:ext cx="1244322" cy="107873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6" idx="1"/>
            <a:endCxn id="13" idx="3"/>
          </p:cNvCxnSpPr>
          <p:nvPr/>
        </p:nvCxnSpPr>
        <p:spPr>
          <a:xfrm flipH="1" flipV="1">
            <a:off x="1509230" y="4229436"/>
            <a:ext cx="510017" cy="88272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2367857" y="1340768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2352651" y="2165884"/>
            <a:ext cx="0" cy="10470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2037031" y="4934126"/>
            <a:ext cx="0" cy="361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Вузы, готовящие студентов по группе 24.00.00</a:t>
            </a:r>
            <a:endParaRPr lang="ru-RU" sz="4000" dirty="0"/>
          </a:p>
        </p:txBody>
      </p:sp>
      <p:sp>
        <p:nvSpPr>
          <p:cNvPr id="53" name="Овал 52"/>
          <p:cNvSpPr>
            <a:spLocks noChangeAspect="1"/>
          </p:cNvSpPr>
          <p:nvPr/>
        </p:nvSpPr>
        <p:spPr>
          <a:xfrm flipH="1">
            <a:off x="4034364" y="5746477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54" name="Прямоугольник 53"/>
          <p:cNvSpPr/>
          <p:nvPr/>
        </p:nvSpPr>
        <p:spPr>
          <a:xfrm>
            <a:off x="3713501" y="5665377"/>
            <a:ext cx="21546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err="1" smtClean="0"/>
              <a:t>АлтГТУ</a:t>
            </a:r>
            <a:r>
              <a:rPr lang="ru-RU" sz="1200" b="1" dirty="0" smtClean="0"/>
              <a:t> </a:t>
            </a:r>
            <a:r>
              <a:rPr lang="ru-RU" sz="1200" dirty="0" smtClean="0"/>
              <a:t>(Барнаул)</a:t>
            </a:r>
            <a:endParaRPr lang="ru-RU" sz="1200" dirty="0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 flipH="1">
            <a:off x="8898288" y="6642972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Прямоугольник 1"/>
          <p:cNvSpPr/>
          <p:nvPr/>
        </p:nvSpPr>
        <p:spPr>
          <a:xfrm>
            <a:off x="4252440" y="65644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1200" b="1" dirty="0" smtClean="0">
                <a:solidFill>
                  <a:prstClr val="black"/>
                </a:solidFill>
              </a:rPr>
              <a:t>ДВФУ </a:t>
            </a:r>
            <a:r>
              <a:rPr lang="ru-RU" sz="1200" dirty="0" smtClean="0">
                <a:solidFill>
                  <a:prstClr val="black"/>
                </a:solidFill>
              </a:rPr>
              <a:t>(Владивосток)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 flipH="1">
            <a:off x="6173902" y="6097923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57" name="Прямоугольник 56"/>
          <p:cNvSpPr/>
          <p:nvPr/>
        </p:nvSpPr>
        <p:spPr>
          <a:xfrm>
            <a:off x="6292120" y="6019443"/>
            <a:ext cx="1368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ВСГУТУ</a:t>
            </a:r>
            <a:r>
              <a:rPr lang="ru-RU" sz="1200" dirty="0" smtClean="0">
                <a:solidFill>
                  <a:prstClr val="black"/>
                </a:solidFill>
              </a:rPr>
              <a:t> (Улан-Удэ)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 flipH="1">
            <a:off x="573292" y="4457760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59" name="Прямоугольник 58"/>
          <p:cNvSpPr/>
          <p:nvPr/>
        </p:nvSpPr>
        <p:spPr>
          <a:xfrm>
            <a:off x="524498" y="5309068"/>
            <a:ext cx="19592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err="1" smtClean="0">
                <a:solidFill>
                  <a:prstClr val="black"/>
                </a:solidFill>
              </a:rPr>
              <a:t>ВолгГТУ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(Волгоград)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573293" y="4577800"/>
            <a:ext cx="59108" cy="8944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>
            <a:spLocks noChangeAspect="1"/>
          </p:cNvSpPr>
          <p:nvPr/>
        </p:nvSpPr>
        <p:spPr>
          <a:xfrm flipH="1">
            <a:off x="4252440" y="5309068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5" name="Прямоугольник 74"/>
          <p:cNvSpPr/>
          <p:nvPr/>
        </p:nvSpPr>
        <p:spPr>
          <a:xfrm>
            <a:off x="3707904" y="5157192"/>
            <a:ext cx="21546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/>
              <a:t>ТГУ </a:t>
            </a:r>
            <a:r>
              <a:rPr lang="ru-RU" sz="1200" dirty="0" smtClean="0"/>
              <a:t>(Томск)</a:t>
            </a:r>
            <a:endParaRPr lang="ru-RU" sz="1200" dirty="0"/>
          </a:p>
        </p:txBody>
      </p:sp>
      <p:sp>
        <p:nvSpPr>
          <p:cNvPr id="76" name="Овал 75"/>
          <p:cNvSpPr>
            <a:spLocks noChangeAspect="1"/>
          </p:cNvSpPr>
          <p:nvPr/>
        </p:nvSpPr>
        <p:spPr>
          <a:xfrm flipH="1">
            <a:off x="1632571" y="4821306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9" name="Прямоугольник 78"/>
          <p:cNvSpPr/>
          <p:nvPr/>
        </p:nvSpPr>
        <p:spPr>
          <a:xfrm>
            <a:off x="1005919" y="4911551"/>
            <a:ext cx="901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200" b="1" dirty="0" smtClean="0">
                <a:solidFill>
                  <a:prstClr val="black"/>
                </a:solidFill>
              </a:rPr>
              <a:t>ОГУ</a:t>
            </a:r>
            <a:endParaRPr lang="ru-RU" sz="1200" dirty="0" smtClean="0">
              <a:solidFill>
                <a:prstClr val="black"/>
              </a:solidFill>
            </a:endParaRPr>
          </a:p>
          <a:p>
            <a:pPr lvl="0" algn="r"/>
            <a:r>
              <a:rPr lang="ru-RU" sz="1200" dirty="0" smtClean="0">
                <a:solidFill>
                  <a:prstClr val="black"/>
                </a:solidFill>
              </a:rPr>
              <a:t>(Оренбург)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2" name="Овал 81"/>
          <p:cNvSpPr>
            <a:spLocks noChangeAspect="1"/>
          </p:cNvSpPr>
          <p:nvPr/>
        </p:nvSpPr>
        <p:spPr>
          <a:xfrm flipH="1">
            <a:off x="61294" y="4221088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3" name="Прямоугольник 82"/>
          <p:cNvSpPr/>
          <p:nvPr/>
        </p:nvSpPr>
        <p:spPr>
          <a:xfrm>
            <a:off x="134623" y="3862789"/>
            <a:ext cx="1497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ДГТУ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ЮФУ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(Ростов-на-Дону)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V="1">
            <a:off x="261939" y="2456020"/>
            <a:ext cx="0" cy="504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18" idx="7"/>
          </p:cNvCxnSpPr>
          <p:nvPr/>
        </p:nvCxnSpPr>
        <p:spPr>
          <a:xfrm flipH="1" flipV="1">
            <a:off x="50875" y="2708049"/>
            <a:ext cx="539731" cy="10851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50875" y="2708048"/>
            <a:ext cx="200645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Овал 96"/>
          <p:cNvSpPr>
            <a:spLocks noChangeAspect="1"/>
          </p:cNvSpPr>
          <p:nvPr/>
        </p:nvSpPr>
        <p:spPr>
          <a:xfrm flipH="1">
            <a:off x="1080975" y="3179457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02" name="Прямоугольник 101"/>
          <p:cNvSpPr/>
          <p:nvPr/>
        </p:nvSpPr>
        <p:spPr>
          <a:xfrm>
            <a:off x="408370" y="2948624"/>
            <a:ext cx="950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/>
              <a:t>ГУ «Дубна»</a:t>
            </a:r>
            <a:endParaRPr lang="ru-RU" sz="1200" dirty="0" smtClean="0"/>
          </a:p>
          <a:p>
            <a:pPr lvl="0"/>
            <a:r>
              <a:rPr lang="ru-RU" sz="1200" dirty="0" smtClean="0"/>
              <a:t>(Дубна)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662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A7E6-9F9F-45F2-9942-23D4DA746575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199" t="14530" r="42468" b="5697"/>
          <a:stretch/>
        </p:blipFill>
        <p:spPr bwMode="auto">
          <a:xfrm>
            <a:off x="2051720" y="404664"/>
            <a:ext cx="5256584" cy="6453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1022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A7E6-9F9F-45F2-9942-23D4DA746575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8734" t="15963" r="25472" b="13066"/>
          <a:stretch/>
        </p:blipFill>
        <p:spPr bwMode="auto">
          <a:xfrm>
            <a:off x="1691680" y="836712"/>
            <a:ext cx="5760640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3353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755576" y="260648"/>
            <a:ext cx="7632848" cy="108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+mj-lt"/>
              </a:rPr>
              <a:t>Портал Федеральных государственных образовательных стандартов высшего образования (</a:t>
            </a:r>
            <a:r>
              <a:rPr lang="ru-RU" sz="2400" b="1" dirty="0" err="1" smtClean="0">
                <a:latin typeface="+mj-lt"/>
              </a:rPr>
              <a:t>www.fgosvo.ru</a:t>
            </a:r>
            <a:r>
              <a:rPr lang="ru-RU" sz="2400" b="1" dirty="0" smtClean="0">
                <a:latin typeface="+mj-lt"/>
              </a:rPr>
              <a:t>)</a:t>
            </a:r>
            <a:endParaRPr lang="ru-RU" sz="2400" b="1" dirty="0"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72000" y="1412776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Номер слайда 2"/>
          <p:cNvSpPr txBox="1">
            <a:spLocks/>
          </p:cNvSpPr>
          <p:nvPr/>
        </p:nvSpPr>
        <p:spPr>
          <a:xfrm>
            <a:off x="694826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23536" t="7894" r="24507" b="4211"/>
          <a:stretch/>
        </p:blipFill>
        <p:spPr bwMode="auto">
          <a:xfrm>
            <a:off x="1637824" y="1512168"/>
            <a:ext cx="5868352" cy="5301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872000" y="1124744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755576" y="375098"/>
            <a:ext cx="7632848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latin typeface="+mj-lt"/>
              </a:rPr>
              <a:t>Проекты ФГОС</a:t>
            </a:r>
            <a:r>
              <a:rPr lang="en-US" sz="2800" b="1" dirty="0" smtClean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ВО 3++ </a:t>
            </a:r>
            <a:r>
              <a:rPr lang="en-US" sz="2800" b="1" dirty="0" smtClean="0">
                <a:latin typeface="+mj-lt"/>
              </a:rPr>
              <a:t>(</a:t>
            </a:r>
            <a:r>
              <a:rPr lang="ru-RU" sz="2800" b="1" dirty="0" smtClean="0">
                <a:latin typeface="+mj-lt"/>
              </a:rPr>
              <a:t>сайт</a:t>
            </a:r>
            <a:r>
              <a:rPr lang="en-US" sz="2800" b="1" dirty="0" smtClean="0">
                <a:latin typeface="+mj-lt"/>
              </a:rPr>
              <a:t> www.fgosvo.ru)</a:t>
            </a:r>
            <a:r>
              <a:rPr lang="ru-RU" sz="2800" b="1" dirty="0" smtClean="0">
                <a:latin typeface="+mj-lt"/>
              </a:rPr>
              <a:t> </a:t>
            </a:r>
            <a:endParaRPr lang="ru-RU" sz="2800" b="1" dirty="0">
              <a:latin typeface="+mj-lt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25460" t="7896" r="27172" b="52765"/>
          <a:stretch/>
        </p:blipFill>
        <p:spPr bwMode="auto">
          <a:xfrm>
            <a:off x="611560" y="1340768"/>
            <a:ext cx="7992887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4039" t="8547" r="25320" b="21936"/>
          <a:stretch/>
        </p:blipFill>
        <p:spPr bwMode="auto">
          <a:xfrm>
            <a:off x="3583" y="87971"/>
            <a:ext cx="4396969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25160" t="8832" r="25320" b="21367"/>
          <a:stretch/>
        </p:blipFill>
        <p:spPr bwMode="auto">
          <a:xfrm>
            <a:off x="4464509" y="87972"/>
            <a:ext cx="4639965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5000" t="8262" r="24840" b="9116"/>
          <a:stretch/>
        </p:blipFill>
        <p:spPr bwMode="auto">
          <a:xfrm>
            <a:off x="1979712" y="3544356"/>
            <a:ext cx="5112568" cy="3313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471037" y="260648"/>
            <a:ext cx="7632848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latin typeface="+mj-lt"/>
              </a:rPr>
              <a:t>Макеты ПООП </a:t>
            </a:r>
            <a:r>
              <a:rPr lang="en-US" sz="2800" b="1" dirty="0">
                <a:latin typeface="+mj-lt"/>
              </a:rPr>
              <a:t>(</a:t>
            </a:r>
            <a:r>
              <a:rPr lang="ru-RU" sz="2800" b="1" dirty="0">
                <a:latin typeface="+mj-lt"/>
              </a:rPr>
              <a:t>сайт</a:t>
            </a:r>
            <a:r>
              <a:rPr lang="en-US" sz="2800" b="1" dirty="0">
                <a:latin typeface="+mj-lt"/>
              </a:rPr>
              <a:t> www.fgosvo.ru)</a:t>
            </a:r>
            <a:endParaRPr lang="ru-RU" sz="2800" b="1" dirty="0">
              <a:latin typeface="+mj-lt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2"/>
          <a:srcRect l="24424" t="7897" r="25340" b="9644"/>
          <a:stretch/>
        </p:blipFill>
        <p:spPr bwMode="auto">
          <a:xfrm>
            <a:off x="1619672" y="783818"/>
            <a:ext cx="5688632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899592" y="375098"/>
            <a:ext cx="7632848" cy="4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latin typeface="+mj-lt"/>
              </a:rPr>
              <a:t>Координационные советы и федеральные УМО</a:t>
            </a:r>
            <a:endParaRPr lang="ru-RU" sz="2000" b="1" dirty="0">
              <a:latin typeface="+mj-lt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5160" t="8832" r="24679" b="3418"/>
          <a:stretch/>
        </p:blipFill>
        <p:spPr bwMode="auto">
          <a:xfrm>
            <a:off x="971600" y="836712"/>
            <a:ext cx="7560840" cy="5996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755576" y="335079"/>
            <a:ext cx="7632848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latin typeface="+mj-lt"/>
              </a:rPr>
              <a:t>Сайт ФУМО МГТУ им. Н.Э. Баумана </a:t>
            </a:r>
            <a:endParaRPr lang="ru-RU" sz="2800" b="1" dirty="0"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72000" y="940709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251520" y="1084725"/>
            <a:ext cx="8568952" cy="40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ФУМО по УГСН 24.00.00: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http://technical.bmstu.ru/24_00_00/index.html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Рисунок 9" descr="Снимок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000" y="1556789"/>
            <a:ext cx="8280000" cy="5197853"/>
          </a:xfrm>
          <a:prstGeom prst="rect">
            <a:avLst/>
          </a:prstGeom>
        </p:spPr>
      </p:pic>
      <p:sp>
        <p:nvSpPr>
          <p:cNvPr id="11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457200" y="21328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9" tIns="45695" rIns="91389" bIns="45695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Спасибо за внимание!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842" y="1266377"/>
            <a:ext cx="11179743" cy="561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55679" y="5977748"/>
            <a:ext cx="2133600" cy="365125"/>
          </a:xfrm>
        </p:spPr>
        <p:txBody>
          <a:bodyPr/>
          <a:lstStyle/>
          <a:p>
            <a:fld id="{0700A7E6-9F9F-45F2-9942-23D4DA74657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 flipH="1">
            <a:off x="1153256" y="2491816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 flipH="1">
            <a:off x="1316832" y="3171927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 flipH="1">
            <a:off x="977212" y="3310426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 flipH="1">
            <a:off x="1375139" y="3658459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 flipH="1">
            <a:off x="1632571" y="4014724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 flipH="1">
            <a:off x="1408325" y="4126975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 flipH="1">
            <a:off x="2293542" y="4149080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 flipH="1">
            <a:off x="1987495" y="4122291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 flipH="1">
            <a:off x="1435050" y="4372004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 flipH="1">
            <a:off x="789895" y="3459939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 flipH="1">
            <a:off x="573293" y="3775623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 flipH="1">
            <a:off x="1960138" y="4512519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 flipH="1">
            <a:off x="2365550" y="4730558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 flipH="1">
            <a:off x="3229646" y="5222951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 flipH="1">
            <a:off x="4034364" y="5492963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3" name="Овал 22"/>
          <p:cNvSpPr>
            <a:spLocks noChangeAspect="1"/>
          </p:cNvSpPr>
          <p:nvPr/>
        </p:nvSpPr>
        <p:spPr>
          <a:xfrm flipH="1">
            <a:off x="4876786" y="5478811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 flipH="1">
            <a:off x="5868144" y="6037903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5" name="Овал 24"/>
          <p:cNvSpPr>
            <a:spLocks noChangeAspect="1"/>
          </p:cNvSpPr>
          <p:nvPr/>
        </p:nvSpPr>
        <p:spPr>
          <a:xfrm flipH="1">
            <a:off x="8028384" y="5832957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 flipH="1">
            <a:off x="8817697" y="5396838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20938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/>
              <a:t>ВА РВСН </a:t>
            </a:r>
            <a:r>
              <a:rPr lang="ru-RU" sz="1200" dirty="0"/>
              <a:t>(Балашиха)</a:t>
            </a:r>
          </a:p>
          <a:p>
            <a:pPr lvl="0"/>
            <a:r>
              <a:rPr lang="ru-RU" sz="1200" b="1" dirty="0" smtClean="0"/>
              <a:t>МАИ </a:t>
            </a:r>
            <a:r>
              <a:rPr lang="ru-RU" sz="1200" b="1" dirty="0"/>
              <a:t>(НИУ) </a:t>
            </a:r>
            <a:r>
              <a:rPr lang="ru-RU" sz="1200" dirty="0"/>
              <a:t>(Москва)</a:t>
            </a:r>
          </a:p>
          <a:p>
            <a:pPr lvl="0"/>
            <a:r>
              <a:rPr lang="ru-RU" sz="1200" b="1" dirty="0"/>
              <a:t>МГТУ им. Н.Э. Баумана </a:t>
            </a:r>
            <a:r>
              <a:rPr lang="ru-RU" sz="1200" dirty="0"/>
              <a:t>(Москва)</a:t>
            </a:r>
          </a:p>
          <a:p>
            <a:r>
              <a:rPr lang="ru-RU" sz="1200" b="1" dirty="0"/>
              <a:t>МФТИ</a:t>
            </a:r>
            <a:r>
              <a:rPr lang="ru-RU" sz="1200" dirty="0"/>
              <a:t> (Москва)</a:t>
            </a:r>
          </a:p>
          <a:p>
            <a:pPr lvl="0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МГОТУ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(Королев)</a:t>
            </a:r>
          </a:p>
          <a:p>
            <a:pPr lvl="0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Московский технологический университет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(Москва)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48620" y="3356992"/>
            <a:ext cx="559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err="1" smtClean="0"/>
              <a:t>ТулГУ</a:t>
            </a:r>
            <a:endParaRPr lang="ru-RU" sz="1200" dirty="0" smtClean="0"/>
          </a:p>
          <a:p>
            <a:pPr lvl="0"/>
            <a:r>
              <a:rPr lang="ru-RU" sz="1200" dirty="0" smtClean="0"/>
              <a:t>(Тула</a:t>
            </a:r>
            <a:r>
              <a:rPr lang="ru-RU" sz="1200" dirty="0"/>
              <a:t>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10532" y="5742444"/>
            <a:ext cx="13759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err="1">
                <a:solidFill>
                  <a:prstClr val="black"/>
                </a:solidFill>
              </a:rPr>
              <a:t>ИрНИТУ</a:t>
            </a:r>
            <a:r>
              <a:rPr lang="ru-RU" sz="1200" dirty="0">
                <a:solidFill>
                  <a:prstClr val="black"/>
                </a:solidFill>
              </a:rPr>
              <a:t> (Иркутск)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952340" y="5262131"/>
            <a:ext cx="1831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200" b="1" dirty="0" err="1" smtClean="0">
                <a:solidFill>
                  <a:prstClr val="black"/>
                </a:solidFill>
              </a:rPr>
              <a:t>КмАГТУ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lvl="0" algn="r"/>
            <a:r>
              <a:rPr lang="ru-RU" sz="1200" dirty="0" smtClean="0">
                <a:solidFill>
                  <a:prstClr val="black"/>
                </a:solidFill>
              </a:rPr>
              <a:t>(Комсомольск-на-Амуре</a:t>
            </a:r>
            <a:r>
              <a:rPr lang="ru-RU" sz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6602" y="5754848"/>
            <a:ext cx="1207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err="1" smtClean="0"/>
              <a:t>АмГУ</a:t>
            </a:r>
            <a:endParaRPr lang="ru-RU" sz="1200" dirty="0" smtClean="0"/>
          </a:p>
          <a:p>
            <a:pPr lvl="0" algn="ctr"/>
            <a:r>
              <a:rPr lang="ru-RU" sz="1200" dirty="0" smtClean="0"/>
              <a:t>(Благовещенск</a:t>
            </a:r>
            <a:r>
              <a:rPr lang="ru-RU" sz="1200" dirty="0"/>
              <a:t>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95004" y="5415629"/>
            <a:ext cx="1543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err="1">
                <a:solidFill>
                  <a:prstClr val="black"/>
                </a:solidFill>
              </a:rPr>
              <a:t>СибГАУ</a:t>
            </a:r>
            <a:r>
              <a:rPr lang="ru-RU" sz="1200" dirty="0">
                <a:solidFill>
                  <a:prstClr val="black"/>
                </a:solidFill>
              </a:rPr>
              <a:t> (Красноярск)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913301" y="5415607"/>
            <a:ext cx="2154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dirty="0" smtClean="0"/>
              <a:t>НГТУ</a:t>
            </a:r>
          </a:p>
          <a:p>
            <a:pPr lvl="0" algn="r"/>
            <a:r>
              <a:rPr lang="ru-RU" sz="1200" dirty="0" smtClean="0"/>
              <a:t>(Новосибирск</a:t>
            </a:r>
            <a:r>
              <a:rPr lang="ru-RU" sz="1200" dirty="0"/>
              <a:t>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339752" y="1276048"/>
            <a:ext cx="5784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Военно-космическая академия им. А.Ф. Можайского </a:t>
            </a:r>
            <a:r>
              <a:rPr lang="ru-RU" sz="1200" dirty="0"/>
              <a:t>(Санкт-Петербург)</a:t>
            </a:r>
          </a:p>
          <a:p>
            <a:pPr lvl="0"/>
            <a:r>
              <a:rPr lang="ru-RU" sz="1200" b="1" dirty="0"/>
              <a:t>БГТУ «</a:t>
            </a:r>
            <a:r>
              <a:rPr lang="ru-RU" sz="1200" b="1" dirty="0" err="1"/>
              <a:t>Военмех</a:t>
            </a:r>
            <a:r>
              <a:rPr lang="ru-RU" sz="1200" b="1" dirty="0"/>
              <a:t>» им. Д.Ф Устинова </a:t>
            </a:r>
            <a:r>
              <a:rPr lang="ru-RU" sz="1200" dirty="0"/>
              <a:t>(Санкт-Петербург)</a:t>
            </a:r>
          </a:p>
          <a:p>
            <a:pPr lvl="0"/>
            <a:r>
              <a:rPr lang="ru-RU" sz="1200" b="1" dirty="0"/>
              <a:t>ГУАП</a:t>
            </a:r>
            <a:r>
              <a:rPr lang="ru-RU" sz="1200" dirty="0"/>
              <a:t> (Санкт-Петербург</a:t>
            </a:r>
            <a:r>
              <a:rPr lang="ru-RU" sz="1200" dirty="0" smtClean="0"/>
              <a:t>)</a:t>
            </a:r>
          </a:p>
          <a:p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ИТМО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(Санкт-Петербург)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55931" y="5073663"/>
            <a:ext cx="1100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err="1">
                <a:solidFill>
                  <a:prstClr val="black"/>
                </a:solidFill>
              </a:rPr>
              <a:t>ОмГТУ</a:t>
            </a:r>
            <a:r>
              <a:rPr lang="ru-RU" sz="1200" dirty="0">
                <a:solidFill>
                  <a:prstClr val="black"/>
                </a:solidFill>
              </a:rPr>
              <a:t> (Омск)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19247" y="4881326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err="1" smtClean="0">
                <a:solidFill>
                  <a:prstClr val="black"/>
                </a:solidFill>
              </a:rPr>
              <a:t>УлГТУ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(Ульяновск)</a:t>
            </a:r>
          </a:p>
          <a:p>
            <a:pPr lvl="0"/>
            <a:r>
              <a:rPr lang="ru-RU" sz="1200" b="1" dirty="0" err="1" smtClean="0">
                <a:solidFill>
                  <a:prstClr val="black"/>
                </a:solidFill>
              </a:rPr>
              <a:t>УлГУ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(Ульяновск)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36036" y="2384883"/>
            <a:ext cx="1225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ВГТУ</a:t>
            </a:r>
            <a:endParaRPr lang="ru-RU" sz="1200" dirty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ВУНЦ «ВВА» 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(</a:t>
            </a:r>
            <a:r>
              <a:rPr lang="ru-RU" sz="1200" dirty="0">
                <a:solidFill>
                  <a:prstClr val="black"/>
                </a:solidFill>
              </a:rPr>
              <a:t>Воронеж)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445629" y="4650543"/>
            <a:ext cx="18757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err="1">
                <a:solidFill>
                  <a:prstClr val="black"/>
                </a:solidFill>
              </a:rPr>
              <a:t>ЮУрГУ</a:t>
            </a:r>
            <a:r>
              <a:rPr lang="ru-RU" sz="1200" b="1" dirty="0">
                <a:solidFill>
                  <a:prstClr val="black"/>
                </a:solidFill>
              </a:rPr>
              <a:t> (НИУ) </a:t>
            </a:r>
            <a:r>
              <a:rPr lang="ru-RU" sz="1200" dirty="0">
                <a:solidFill>
                  <a:prstClr val="black"/>
                </a:solidFill>
              </a:rPr>
              <a:t>(Челябинск)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046604" y="4438295"/>
            <a:ext cx="9412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УГАТУ</a:t>
            </a:r>
            <a:r>
              <a:rPr lang="ru-RU" sz="1200" dirty="0">
                <a:solidFill>
                  <a:prstClr val="black"/>
                </a:solidFill>
              </a:rPr>
              <a:t> (Уфа)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15616" y="4437112"/>
            <a:ext cx="1004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200" b="1" dirty="0" smtClean="0">
                <a:solidFill>
                  <a:prstClr val="black"/>
                </a:solidFill>
              </a:rPr>
              <a:t>Самарский</a:t>
            </a:r>
          </a:p>
          <a:p>
            <a:pPr lvl="0" algn="r"/>
            <a:r>
              <a:rPr lang="ru-RU" sz="1200" b="1" dirty="0" smtClean="0">
                <a:solidFill>
                  <a:prstClr val="black"/>
                </a:solidFill>
              </a:rPr>
              <a:t>университет</a:t>
            </a:r>
            <a:endParaRPr lang="ru-RU" sz="1200" dirty="0" smtClean="0">
              <a:solidFill>
                <a:prstClr val="black"/>
              </a:solidFill>
            </a:endParaRPr>
          </a:p>
          <a:p>
            <a:pPr lvl="0" algn="r"/>
            <a:r>
              <a:rPr lang="ru-RU" sz="1200" dirty="0" smtClean="0">
                <a:solidFill>
                  <a:prstClr val="black"/>
                </a:solidFill>
              </a:rPr>
              <a:t>(Самара</a:t>
            </a:r>
            <a:r>
              <a:rPr lang="ru-RU" sz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411760" y="4048496"/>
            <a:ext cx="12186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ПНИПУ</a:t>
            </a:r>
            <a:r>
              <a:rPr lang="ru-RU" sz="1200" dirty="0">
                <a:solidFill>
                  <a:prstClr val="black"/>
                </a:solidFill>
              </a:rPr>
              <a:t> (Пермь)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63688" y="4221088"/>
            <a:ext cx="2784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err="1">
                <a:solidFill>
                  <a:prstClr val="black"/>
                </a:solidFill>
              </a:rPr>
              <a:t>ИжГТУ</a:t>
            </a:r>
            <a:r>
              <a:rPr lang="ru-RU" sz="1200" b="1" dirty="0">
                <a:solidFill>
                  <a:prstClr val="black"/>
                </a:solidFill>
              </a:rPr>
              <a:t> им. М.Т. Калашникова</a:t>
            </a:r>
            <a:r>
              <a:rPr lang="ru-RU" sz="1200" dirty="0">
                <a:solidFill>
                  <a:prstClr val="black"/>
                </a:solidFill>
              </a:rPr>
              <a:t> (Ижевск)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691680" y="3861048"/>
            <a:ext cx="2405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КНИТУ им. </a:t>
            </a:r>
            <a:r>
              <a:rPr lang="ru-RU" sz="1200" b="1" dirty="0" err="1">
                <a:solidFill>
                  <a:prstClr val="black"/>
                </a:solidFill>
              </a:rPr>
              <a:t>А.Н.Туполева</a:t>
            </a:r>
            <a:r>
              <a:rPr lang="ru-RU" sz="1200" b="1" dirty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(Казань)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474164" y="3579979"/>
            <a:ext cx="3097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НГТУ им. Р.Е. Алексеева </a:t>
            </a:r>
            <a:r>
              <a:rPr lang="ru-RU" sz="1200" dirty="0">
                <a:solidFill>
                  <a:prstClr val="black"/>
                </a:solidFill>
              </a:rPr>
              <a:t>(Нижний Новгород)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358823" y="3186298"/>
            <a:ext cx="22306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РГАТУ им Соловьева </a:t>
            </a:r>
            <a:r>
              <a:rPr lang="ru-RU" sz="1200" dirty="0">
                <a:solidFill>
                  <a:prstClr val="black"/>
                </a:solidFill>
              </a:rPr>
              <a:t>(Рыбинск)</a:t>
            </a:r>
          </a:p>
        </p:txBody>
      </p:sp>
      <p:cxnSp>
        <p:nvCxnSpPr>
          <p:cNvPr id="46" name="Прямая соединительная линия 45"/>
          <p:cNvCxnSpPr>
            <a:stCxn id="8" idx="1"/>
            <a:endCxn id="34" idx="1"/>
          </p:cNvCxnSpPr>
          <p:nvPr/>
        </p:nvCxnSpPr>
        <p:spPr>
          <a:xfrm flipV="1">
            <a:off x="1254161" y="1783880"/>
            <a:ext cx="1085591" cy="72551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0" idx="2"/>
          </p:cNvCxnSpPr>
          <p:nvPr/>
        </p:nvCxnSpPr>
        <p:spPr>
          <a:xfrm flipV="1">
            <a:off x="1095430" y="2291711"/>
            <a:ext cx="1244322" cy="107873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6" idx="1"/>
            <a:endCxn id="13" idx="3"/>
          </p:cNvCxnSpPr>
          <p:nvPr/>
        </p:nvCxnSpPr>
        <p:spPr>
          <a:xfrm flipH="1" flipV="1">
            <a:off x="1509230" y="4229436"/>
            <a:ext cx="510017" cy="88272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2367857" y="1340768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2352651" y="2165884"/>
            <a:ext cx="0" cy="10470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2037031" y="4934126"/>
            <a:ext cx="0" cy="361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143000"/>
          </a:xfrm>
        </p:spPr>
        <p:txBody>
          <a:bodyPr>
            <a:noAutofit/>
          </a:bodyPr>
          <a:lstStyle/>
          <a:p>
            <a:r>
              <a:rPr lang="ru-RU" sz="4000" dirty="0"/>
              <a:t>Федеральное УМО «Авиационная и ракетно-космическая техника»</a:t>
            </a:r>
          </a:p>
        </p:txBody>
      </p:sp>
      <p:sp>
        <p:nvSpPr>
          <p:cNvPr id="53" name="Овал 52"/>
          <p:cNvSpPr>
            <a:spLocks noChangeAspect="1"/>
          </p:cNvSpPr>
          <p:nvPr/>
        </p:nvSpPr>
        <p:spPr>
          <a:xfrm flipH="1">
            <a:off x="4034364" y="5746477"/>
            <a:ext cx="118218" cy="1200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54" name="Прямоугольник 53"/>
          <p:cNvSpPr/>
          <p:nvPr/>
        </p:nvSpPr>
        <p:spPr>
          <a:xfrm>
            <a:off x="3713501" y="5665377"/>
            <a:ext cx="21546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АлтГТУ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(Барнаул)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 flipH="1">
            <a:off x="8898288" y="6642972"/>
            <a:ext cx="118218" cy="1200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Прямоугольник 1"/>
          <p:cNvSpPr/>
          <p:nvPr/>
        </p:nvSpPr>
        <p:spPr>
          <a:xfrm>
            <a:off x="4252440" y="65644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ДВФУ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(Владивосток)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 flipH="1">
            <a:off x="6173902" y="6097923"/>
            <a:ext cx="118218" cy="1200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57" name="Прямоугольник 56"/>
          <p:cNvSpPr/>
          <p:nvPr/>
        </p:nvSpPr>
        <p:spPr>
          <a:xfrm>
            <a:off x="6292120" y="6019443"/>
            <a:ext cx="1368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ВСГУТУ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(Улан-Удэ)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 flipH="1">
            <a:off x="573292" y="4457760"/>
            <a:ext cx="118218" cy="1200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59" name="Прямоугольник 58"/>
          <p:cNvSpPr/>
          <p:nvPr/>
        </p:nvSpPr>
        <p:spPr>
          <a:xfrm>
            <a:off x="524498" y="5309068"/>
            <a:ext cx="19592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ВолгГТУ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(Волгоград)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573293" y="4577800"/>
            <a:ext cx="59108" cy="894448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>
            <a:spLocks noChangeAspect="1"/>
          </p:cNvSpPr>
          <p:nvPr/>
        </p:nvSpPr>
        <p:spPr>
          <a:xfrm flipH="1">
            <a:off x="4252440" y="5309068"/>
            <a:ext cx="118218" cy="1200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5" name="Прямоугольник 74"/>
          <p:cNvSpPr/>
          <p:nvPr/>
        </p:nvSpPr>
        <p:spPr>
          <a:xfrm>
            <a:off x="3707904" y="5157192"/>
            <a:ext cx="21546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ТГУ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(Томск)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Овал 75"/>
          <p:cNvSpPr>
            <a:spLocks noChangeAspect="1"/>
          </p:cNvSpPr>
          <p:nvPr/>
        </p:nvSpPr>
        <p:spPr>
          <a:xfrm flipH="1">
            <a:off x="1632571" y="4821306"/>
            <a:ext cx="118218" cy="1200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9" name="Прямоугольник 78"/>
          <p:cNvSpPr/>
          <p:nvPr/>
        </p:nvSpPr>
        <p:spPr>
          <a:xfrm>
            <a:off x="1005919" y="4911551"/>
            <a:ext cx="901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ОГУ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(Оренбург)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Овал 81"/>
          <p:cNvSpPr>
            <a:spLocks noChangeAspect="1"/>
          </p:cNvSpPr>
          <p:nvPr/>
        </p:nvSpPr>
        <p:spPr>
          <a:xfrm flipH="1">
            <a:off x="61294" y="4221088"/>
            <a:ext cx="118218" cy="1200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3" name="Прямоугольник 82"/>
          <p:cNvSpPr/>
          <p:nvPr/>
        </p:nvSpPr>
        <p:spPr>
          <a:xfrm>
            <a:off x="134623" y="3862789"/>
            <a:ext cx="1497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ДГТУ</a:t>
            </a:r>
          </a:p>
          <a:p>
            <a:pPr lvl="0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ЮФУ</a:t>
            </a:r>
          </a:p>
          <a:p>
            <a:pPr lvl="0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(Ростов-на-Дону)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V="1">
            <a:off x="261939" y="2456020"/>
            <a:ext cx="0" cy="504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18" idx="7"/>
          </p:cNvCxnSpPr>
          <p:nvPr/>
        </p:nvCxnSpPr>
        <p:spPr>
          <a:xfrm flipH="1" flipV="1">
            <a:off x="50875" y="2708049"/>
            <a:ext cx="539731" cy="10851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50875" y="2708048"/>
            <a:ext cx="200645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Овал 96"/>
          <p:cNvSpPr>
            <a:spLocks noChangeAspect="1"/>
          </p:cNvSpPr>
          <p:nvPr/>
        </p:nvSpPr>
        <p:spPr>
          <a:xfrm flipH="1">
            <a:off x="1080975" y="3179457"/>
            <a:ext cx="118218" cy="1200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02" name="Прямоугольник 101"/>
          <p:cNvSpPr/>
          <p:nvPr/>
        </p:nvSpPr>
        <p:spPr>
          <a:xfrm>
            <a:off x="408370" y="2943388"/>
            <a:ext cx="950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ГУ «Дубна»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(Дубна)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827584" y="188640"/>
            <a:ext cx="7344816" cy="8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latin typeface="+mj-lt"/>
              </a:rPr>
              <a:t>Федеральное УМО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«Авиационная и ракетно-космическая техника»</a:t>
            </a:r>
            <a:endParaRPr lang="ru-RU" altLang="ru-RU" sz="2400" b="1" dirty="0">
              <a:latin typeface="+mj-lt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50985530"/>
              </p:ext>
            </p:extLst>
          </p:nvPr>
        </p:nvGraphicFramePr>
        <p:xfrm>
          <a:off x="467544" y="1347129"/>
          <a:ext cx="8352928" cy="543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872000" y="1124744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820947"/>
              </p:ext>
            </p:extLst>
          </p:nvPr>
        </p:nvGraphicFramePr>
        <p:xfrm>
          <a:off x="4776000" y="1109664"/>
          <a:ext cx="396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9356797"/>
              </p:ext>
            </p:extLst>
          </p:nvPr>
        </p:nvGraphicFramePr>
        <p:xfrm>
          <a:off x="408000" y="1109664"/>
          <a:ext cx="396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737476" y="188640"/>
            <a:ext cx="5688632" cy="920464"/>
            <a:chOff x="130261" y="1391"/>
            <a:chExt cx="3683447" cy="120849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30261" y="1391"/>
              <a:ext cx="3683447" cy="120849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65657" y="36787"/>
              <a:ext cx="3612655" cy="1137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/>
              <a:r>
                <a:rPr lang="ru-RU" sz="2400" b="1" dirty="0" smtClean="0"/>
                <a:t>НМС объединения по ракетно-космическому направлению</a:t>
              </a:r>
              <a:endParaRPr lang="ru-RU" sz="2400" b="1" dirty="0"/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 flipV="1">
            <a:off x="4211960" y="2981312"/>
            <a:ext cx="1440160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11960" y="4349464"/>
            <a:ext cx="1440160" cy="122413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211960" y="4565488"/>
            <a:ext cx="1440160" cy="115212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920" y="628956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Председатель НМС: д.т.н., профессор С.В. Резник 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МГТУ им. Н.Э.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Баумана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87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03668962"/>
              </p:ext>
            </p:extLst>
          </p:nvPr>
        </p:nvGraphicFramePr>
        <p:xfrm>
          <a:off x="4788024" y="1154807"/>
          <a:ext cx="3960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10809761"/>
              </p:ext>
            </p:extLst>
          </p:nvPr>
        </p:nvGraphicFramePr>
        <p:xfrm>
          <a:off x="408000" y="1083359"/>
          <a:ext cx="396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726873" y="146695"/>
            <a:ext cx="5688632" cy="920464"/>
            <a:chOff x="130261" y="1391"/>
            <a:chExt cx="3683447" cy="120849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30261" y="1391"/>
              <a:ext cx="3683447" cy="12084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65657" y="36787"/>
              <a:ext cx="3612655" cy="1137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НМС объединения по авиационному направлению</a:t>
              </a:r>
              <a:endParaRPr lang="ru-RU" altLang="ru-RU" sz="24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cxnSp>
        <p:nvCxnSpPr>
          <p:cNvPr id="5" name="Прямая со стрелкой 4"/>
          <p:cNvCxnSpPr/>
          <p:nvPr/>
        </p:nvCxnSpPr>
        <p:spPr>
          <a:xfrm flipV="1">
            <a:off x="4355976" y="3243039"/>
            <a:ext cx="1224136" cy="187220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355976" y="3675087"/>
            <a:ext cx="1224136" cy="223224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920" y="628956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Председатель НМС: к.ф.н., доцент А.Ю. Сидоров 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МАИ (НИУ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))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1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755576" y="-27384"/>
            <a:ext cx="7632848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Ракетостроение и космонавтика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1520" y="692696"/>
            <a:ext cx="3672408" cy="838835"/>
            <a:chOff x="0" y="72011"/>
            <a:chExt cx="3672408" cy="83883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32040" y="692696"/>
            <a:ext cx="4149824" cy="845156"/>
            <a:chOff x="0" y="77711"/>
            <a:chExt cx="3672408" cy="84515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251520" y="1516926"/>
            <a:ext cx="3672408" cy="3312368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Ракетные комплексы и космонавтика (24.03.01 и 24.04.01)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Проектирование, производство и эксплуатация ракет и ракетно-космических комплексов (24.05.01)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932040" y="1556790"/>
            <a:ext cx="4149824" cy="446449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lvl="0" indent="-263525">
              <a:buFont typeface="Arial" pitchFamily="34" charset="0"/>
              <a:buChar char="•"/>
            </a:pPr>
            <a:r>
              <a:rPr lang="ru-RU" sz="1600" dirty="0" smtClean="0"/>
              <a:t>ВА РВСН им. Петра Великого (Балашиха)</a:t>
            </a:r>
            <a:endParaRPr lang="ru-RU" sz="1600" dirty="0"/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smtClean="0"/>
              <a:t>Амурский </a:t>
            </a:r>
            <a:r>
              <a:rPr lang="ru-RU" sz="1600" dirty="0"/>
              <a:t>государственный университет (</a:t>
            </a:r>
            <a:r>
              <a:rPr lang="ru-RU" sz="1600" dirty="0" err="1"/>
              <a:t>АмГУ</a:t>
            </a:r>
            <a:r>
              <a:rPr lang="ru-RU" sz="1600" dirty="0"/>
              <a:t>) (Благовещенск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БГТУ «</a:t>
            </a:r>
            <a:r>
              <a:rPr lang="ru-RU" sz="1600" dirty="0" err="1" smtClean="0"/>
              <a:t>Военмех</a:t>
            </a:r>
            <a:r>
              <a:rPr lang="ru-RU" sz="1600" dirty="0" smtClean="0"/>
              <a:t>» им. Д.Ф. Устинова (Санкт-Петербург)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/>
              <a:t>Военная академия РВСН им. Петра Великого</a:t>
            </a:r>
            <a:endParaRPr lang="ru-RU" sz="1600" dirty="0" smtClean="0"/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err="1"/>
              <a:t>ИжГТУ</a:t>
            </a:r>
            <a:r>
              <a:rPr lang="ru-RU" sz="1600" dirty="0"/>
              <a:t> им. М.Т. Калашникова (Ижевск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МАИ (НИУ)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/>
              <a:t>МГТУ им. Н.Э. Баумана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err="1"/>
              <a:t>ОмГТУ</a:t>
            </a:r>
            <a:r>
              <a:rPr lang="ru-RU" sz="1600" dirty="0"/>
              <a:t> (Омск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Оренбургский государственный ун-т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Санкт-Петербургский нац. </a:t>
            </a:r>
            <a:r>
              <a:rPr lang="ru-RU" sz="1600" dirty="0" err="1" smtClean="0"/>
              <a:t>иссл</a:t>
            </a:r>
            <a:r>
              <a:rPr lang="ru-RU" sz="1600" dirty="0" smtClean="0"/>
              <a:t>. ун-т инф. технологий, механики и оптики (ИТМО)</a:t>
            </a:r>
            <a:endParaRPr lang="ru-RU" sz="1600" dirty="0"/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/>
              <a:t>СНИУ им. </a:t>
            </a:r>
            <a:r>
              <a:rPr lang="ru-RU" sz="1600" dirty="0" err="1"/>
              <a:t>С.П.Королева</a:t>
            </a:r>
            <a:r>
              <a:rPr lang="ru-RU" sz="1600" dirty="0"/>
              <a:t> (Самара)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err="1" smtClean="0"/>
              <a:t>СибГАУ</a:t>
            </a:r>
            <a:r>
              <a:rPr lang="ru-RU" sz="1600" dirty="0" smtClean="0"/>
              <a:t> </a:t>
            </a:r>
            <a:r>
              <a:rPr lang="ru-RU" sz="1600" dirty="0"/>
              <a:t>(Красноярск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/>
              <a:t>Тульский </a:t>
            </a:r>
            <a:r>
              <a:rPr lang="ru-RU" sz="1600" dirty="0" smtClean="0"/>
              <a:t>гос. </a:t>
            </a:r>
            <a:r>
              <a:rPr lang="ru-RU" sz="1600" dirty="0"/>
              <a:t>университет (</a:t>
            </a:r>
            <a:r>
              <a:rPr lang="ru-RU" sz="1600" dirty="0" err="1"/>
              <a:t>ТулГУ</a:t>
            </a:r>
            <a:r>
              <a:rPr lang="ru-RU" sz="1600" dirty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err="1" smtClean="0"/>
              <a:t>ЮУрГУ</a:t>
            </a:r>
            <a:r>
              <a:rPr lang="ru-RU" sz="1600" dirty="0" smtClean="0"/>
              <a:t> (Челябинск)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ru-RU" sz="1600" dirty="0" smtClean="0"/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29" name="Стрелка влево 28"/>
          <p:cNvSpPr/>
          <p:nvPr/>
        </p:nvSpPr>
        <p:spPr>
          <a:xfrm>
            <a:off x="3995936" y="2315335"/>
            <a:ext cx="864095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2" y="580526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Кураторы: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д.т.н., профессор, чл.-корр. РАН О.М.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Алифанов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(МАИ (НИУ))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д.т.н., профессор С.В. Резник (МГТУ им. Н.Э. Баумана)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872000" y="495786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051720" y="-27384"/>
            <a:ext cx="5256213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Системы управления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11560" y="699017"/>
            <a:ext cx="3672408" cy="838835"/>
            <a:chOff x="0" y="72011"/>
            <a:chExt cx="3672408" cy="83883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932039" y="692696"/>
            <a:ext cx="3996445" cy="845156"/>
            <a:chOff x="0" y="77711"/>
            <a:chExt cx="3672408" cy="8451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11560" y="155679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Системы управления движением и навигация (24.03.02 и 24.04.02)</a:t>
            </a:r>
          </a:p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Системы управления ЛА (24.05.06)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932040" y="1556792"/>
            <a:ext cx="3996444" cy="424847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lvl="0" indent="-263525">
              <a:buFont typeface="Arial" pitchFamily="34" charset="0"/>
              <a:buChar char="•"/>
            </a:pPr>
            <a:r>
              <a:rPr lang="ru-RU" sz="1600" dirty="0"/>
              <a:t>Академия им. Можайского (Санкт-Петербург)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smtClean="0"/>
              <a:t>БГТУ </a:t>
            </a:r>
            <a:r>
              <a:rPr lang="ru-RU" sz="1600" dirty="0"/>
              <a:t>«</a:t>
            </a:r>
            <a:r>
              <a:rPr lang="ru-RU" sz="1600" dirty="0" err="1"/>
              <a:t>Военмех</a:t>
            </a:r>
            <a:r>
              <a:rPr lang="ru-RU" sz="1600" dirty="0"/>
              <a:t>» </a:t>
            </a:r>
            <a:r>
              <a:rPr lang="ru-RU" sz="1600" dirty="0" smtClean="0"/>
              <a:t>(</a:t>
            </a:r>
            <a:r>
              <a:rPr lang="ru-RU" sz="1600" dirty="0"/>
              <a:t>Санкт-Петербург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/>
              <a:t>ВА РВСН им. Петра Великого (Балашиха)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ГУАП </a:t>
            </a:r>
            <a:r>
              <a:rPr lang="ru-RU" sz="1600" dirty="0"/>
              <a:t>(Санкт-Петербург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ИТМО </a:t>
            </a:r>
            <a:r>
              <a:rPr lang="ru-RU" sz="1600" dirty="0"/>
              <a:t>(Санкт-Петербург)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smtClean="0"/>
              <a:t>КНИТУ (</a:t>
            </a:r>
            <a:r>
              <a:rPr lang="ru-RU" sz="1600" dirty="0"/>
              <a:t>Казань)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smtClean="0"/>
              <a:t>МАИ </a:t>
            </a:r>
            <a:r>
              <a:rPr lang="ru-RU" sz="1600" dirty="0"/>
              <a:t>(НИУ</a:t>
            </a:r>
            <a:r>
              <a:rPr lang="ru-RU" sz="1600" dirty="0" smtClean="0"/>
              <a:t>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/>
              <a:t>МГТУ им. Н.Э. Баумана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/>
              <a:t>МФТИ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/>
              <a:t>НГТУ (Новосибирск)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smtClean="0"/>
              <a:t>ПНИПУ </a:t>
            </a:r>
            <a:r>
              <a:rPr lang="ru-RU" sz="1600" dirty="0"/>
              <a:t>(Пермь)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/>
              <a:t>СНИУ им. </a:t>
            </a:r>
            <a:r>
              <a:rPr lang="ru-RU" sz="1600" dirty="0" err="1"/>
              <a:t>С.П.Королева</a:t>
            </a:r>
            <a:r>
              <a:rPr lang="ru-RU" sz="1600" dirty="0"/>
              <a:t> (Самара)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err="1" smtClean="0"/>
              <a:t>СибГАУ</a:t>
            </a:r>
            <a:r>
              <a:rPr lang="ru-RU" sz="1600" dirty="0" smtClean="0"/>
              <a:t> </a:t>
            </a:r>
            <a:r>
              <a:rPr lang="ru-RU" sz="1600" dirty="0"/>
              <a:t>(Красноярск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err="1"/>
              <a:t>ТулГУ</a:t>
            </a:r>
            <a:r>
              <a:rPr lang="ru-RU" sz="1600" dirty="0"/>
              <a:t> (Тула)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УГАТУ</a:t>
            </a:r>
            <a:r>
              <a:rPr lang="ru-RU" sz="1600" dirty="0"/>
              <a:t> (Уфа)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err="1" smtClean="0"/>
              <a:t>ЮУрГУ</a:t>
            </a:r>
            <a:r>
              <a:rPr lang="ru-RU" sz="1600" dirty="0" smtClean="0"/>
              <a:t> </a:t>
            </a:r>
            <a:r>
              <a:rPr lang="ru-RU" sz="1600" dirty="0"/>
              <a:t>(Челябинск)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ru-RU" dirty="0" smtClean="0"/>
          </a:p>
          <a:p>
            <a:pPr marL="263525" lvl="0" indent="-263525">
              <a:buFont typeface="Arial" pitchFamily="34" charset="0"/>
              <a:buChar char="•"/>
            </a:pPr>
            <a:endParaRPr lang="ru-RU" sz="2200" dirty="0" smtClean="0"/>
          </a:p>
        </p:txBody>
      </p:sp>
      <p:sp>
        <p:nvSpPr>
          <p:cNvPr id="22" name="Стрелка влево 21"/>
          <p:cNvSpPr/>
          <p:nvPr/>
        </p:nvSpPr>
        <p:spPr>
          <a:xfrm>
            <a:off x="4319972" y="2132856"/>
            <a:ext cx="576063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7524" y="559043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Кураторы:</a:t>
            </a:r>
          </a:p>
          <a:p>
            <a:pPr marL="1349375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к.т.н., доцент Ю.Г. Следков  (МАИ (НИУ))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д.т.н., профессор, академик РАН Е.А.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Микрин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(МГТУ им. Н.Э. Баумана)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72000" y="495786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462372" y="220629"/>
            <a:ext cx="8219256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+mj-lt"/>
              </a:rPr>
              <a:t>Аэродинамика, баллистика и управление полетом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11560" y="1059057"/>
            <a:ext cx="3672408" cy="838835"/>
            <a:chOff x="0" y="72011"/>
            <a:chExt cx="3672408" cy="83883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932040" y="1052736"/>
            <a:ext cx="3672408" cy="845156"/>
            <a:chOff x="0" y="77711"/>
            <a:chExt cx="3672408" cy="8451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11560" y="191683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Баллистика и </a:t>
            </a:r>
            <a:r>
              <a:rPr lang="ru-RU" sz="2200" dirty="0" err="1" smtClean="0"/>
              <a:t>гидроаэродинамика</a:t>
            </a:r>
            <a:r>
              <a:rPr lang="ru-RU" sz="2200" dirty="0" smtClean="0"/>
              <a:t> (24.03.03 и 24.04.03)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2200" dirty="0"/>
              <a:t>Навигационно-баллистическое обеспечение применения космической </a:t>
            </a:r>
            <a:r>
              <a:rPr lang="ru-RU" sz="2200" dirty="0" smtClean="0"/>
              <a:t>техники (24.05.04)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932040" y="1916832"/>
            <a:ext cx="3672408" cy="345638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lvl="0" indent="-263525">
              <a:buFont typeface="Arial" pitchFamily="34" charset="0"/>
              <a:buChar char="•"/>
            </a:pPr>
            <a:r>
              <a:rPr lang="ru-RU" sz="2200" dirty="0"/>
              <a:t>Академия им. Можайского (Санкт-Петербург)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2200" dirty="0" smtClean="0"/>
              <a:t>БГТУ </a:t>
            </a:r>
            <a:r>
              <a:rPr lang="ru-RU" sz="2200" dirty="0"/>
              <a:t>«</a:t>
            </a:r>
            <a:r>
              <a:rPr lang="ru-RU" sz="2200" dirty="0" err="1"/>
              <a:t>Военмех</a:t>
            </a:r>
            <a:r>
              <a:rPr lang="ru-RU" sz="2200" dirty="0"/>
              <a:t>» им. Д.Ф Устинова (Санкт-Петербург</a:t>
            </a:r>
            <a:r>
              <a:rPr lang="ru-RU" sz="22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2200" dirty="0" smtClean="0"/>
              <a:t>МАИ </a:t>
            </a:r>
            <a:r>
              <a:rPr lang="ru-RU" sz="2200" dirty="0"/>
              <a:t>(НИУ)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МГТУ им. Н.Э. Баумана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НГТУ (Новосибирск)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2400" dirty="0" err="1"/>
              <a:t>ТулГУ</a:t>
            </a:r>
            <a:r>
              <a:rPr lang="ru-RU" sz="2400" dirty="0"/>
              <a:t> (Тула)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МФТИ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4355976" y="2348880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9512" y="5445224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Кураторы:</a:t>
            </a:r>
          </a:p>
          <a:p>
            <a:pPr marL="1349375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д.т.н., профессор А.В. Ефремов (МАИ (НИУ))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д.т.н., профессор, чл.-корр. РАН  В.А. Соловьев (МГТУ им. Н.Э. Баумана)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872000" y="764704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Резник С.В.  и др. 39-е Акад. чтения 27-30 янв. 2015 г.</Template>
  <TotalTime>4018</TotalTime>
  <Words>1945</Words>
  <Application>Microsoft Office PowerPoint</Application>
  <PresentationFormat>Экран (4:3)</PresentationFormat>
  <Paragraphs>975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 Unicode MS</vt:lpstr>
      <vt:lpstr>Arial</vt:lpstr>
      <vt:lpstr>Calibri</vt:lpstr>
      <vt:lpstr>Times New Roman</vt:lpstr>
      <vt:lpstr>1_Тема Office</vt:lpstr>
      <vt:lpstr>Работа ФУМО 24.00.00 «Авиационная и ракетно-космическая техника» в 2016/2017 учебном году</vt:lpstr>
      <vt:lpstr>Вузы, готовящие студентов по группе 24.00.00</vt:lpstr>
      <vt:lpstr>Федеральное УМО «Авиационная и ракетно-космическая техника»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User1</cp:lastModifiedBy>
  <cp:revision>224</cp:revision>
  <cp:lastPrinted>2016-06-01T12:03:31Z</cp:lastPrinted>
  <dcterms:created xsi:type="dcterms:W3CDTF">2016-01-20T08:50:51Z</dcterms:created>
  <dcterms:modified xsi:type="dcterms:W3CDTF">2017-09-22T05:48:04Z</dcterms:modified>
</cp:coreProperties>
</file>