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1"/>
  </p:sldMasterIdLst>
  <p:notesMasterIdLst>
    <p:notesMasterId r:id="rId6"/>
  </p:notesMasterIdLst>
  <p:handoutMasterIdLst>
    <p:handoutMasterId r:id="rId7"/>
  </p:handoutMasterIdLst>
  <p:sldIdLst>
    <p:sldId id="345" r:id="rId2"/>
    <p:sldId id="348" r:id="rId3"/>
    <p:sldId id="346" r:id="rId4"/>
    <p:sldId id="347" r:id="rId5"/>
  </p:sldIdLst>
  <p:sldSz cx="20318413" cy="15243175"/>
  <p:notesSz cx="6781800" cy="9926638"/>
  <p:defaultTextStyle>
    <a:defPPr>
      <a:defRPr lang="ru-RU"/>
    </a:defPPr>
    <a:lvl1pPr algn="l" defTabSz="1009650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1009650" indent="-554038" algn="l" defTabSz="1009650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2022475" indent="-1111250" algn="l" defTabSz="1009650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3035300" indent="-1668463" algn="l" defTabSz="1009650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4046538" indent="-2225675" algn="l" defTabSz="1009650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96">
          <p15:clr>
            <a:srgbClr val="A4A3A4"/>
          </p15:clr>
        </p15:guide>
        <p15:guide id="2" pos="11957">
          <p15:clr>
            <a:srgbClr val="A4A3A4"/>
          </p15:clr>
        </p15:guide>
        <p15:guide id="3" pos="775">
          <p15:clr>
            <a:srgbClr val="A4A3A4"/>
          </p15:clr>
        </p15:guide>
        <p15:guide id="4" pos="63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6006"/>
    <a:srgbClr val="D3990A"/>
    <a:srgbClr val="FEF4EC"/>
    <a:srgbClr val="A6ADBA"/>
    <a:srgbClr val="953735"/>
    <a:srgbClr val="954298"/>
    <a:srgbClr val="296EA6"/>
    <a:srgbClr val="159C44"/>
    <a:srgbClr val="2C3E50"/>
    <a:srgbClr val="1183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27" autoAdjust="0"/>
    <p:restoredTop sz="94529" autoAdjust="0"/>
  </p:normalViewPr>
  <p:slideViewPr>
    <p:cSldViewPr snapToGrid="0" snapToObjects="1">
      <p:cViewPr>
        <p:scale>
          <a:sx n="40" d="100"/>
          <a:sy n="40" d="100"/>
        </p:scale>
        <p:origin x="-2268" y="-498"/>
      </p:cViewPr>
      <p:guideLst>
        <p:guide orient="horz" pos="2896"/>
        <p:guide pos="11957"/>
        <p:guide pos="775"/>
        <p:guide pos="635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39177" cy="496101"/>
          </a:xfrm>
          <a:prstGeom prst="rect">
            <a:avLst/>
          </a:prstGeom>
        </p:spPr>
        <p:txBody>
          <a:bodyPr vert="horz" lIns="92018" tIns="46008" rIns="92018" bIns="46008" rtlCol="0"/>
          <a:lstStyle>
            <a:lvl1pPr algn="l" defTabSz="102206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1540" y="3"/>
            <a:ext cx="2939177" cy="496101"/>
          </a:xfrm>
          <a:prstGeom prst="rect">
            <a:avLst/>
          </a:prstGeom>
        </p:spPr>
        <p:txBody>
          <a:bodyPr vert="horz" wrap="square" lIns="92018" tIns="46008" rIns="92018" bIns="46008" numCol="1" anchor="t" anchorCtr="0" compatLnSpc="1">
            <a:prstTxWarp prst="textNoShape">
              <a:avLst/>
            </a:prstTxWarp>
          </a:bodyPr>
          <a:lstStyle>
            <a:lvl1pPr algn="r" defTabSz="1009820">
              <a:defRPr sz="1200">
                <a:latin typeface="Calibri" charset="0"/>
                <a:ea typeface="Arial" charset="0"/>
                <a:cs typeface="+mn-cs"/>
              </a:defRPr>
            </a:lvl1pPr>
          </a:lstStyle>
          <a:p>
            <a:pPr>
              <a:defRPr/>
            </a:pPr>
            <a:fld id="{28F4D41E-E47A-4192-9535-46F4DBF01F30}" type="datetime1">
              <a:rPr lang="ru-RU"/>
              <a:pPr>
                <a:defRPr/>
              </a:pPr>
              <a:t>15.09.2017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3" y="9428223"/>
            <a:ext cx="2939177" cy="496101"/>
          </a:xfrm>
          <a:prstGeom prst="rect">
            <a:avLst/>
          </a:prstGeom>
        </p:spPr>
        <p:txBody>
          <a:bodyPr vert="horz" lIns="92018" tIns="46008" rIns="92018" bIns="46008" rtlCol="0" anchor="b"/>
          <a:lstStyle>
            <a:lvl1pPr algn="l" defTabSz="102206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1540" y="9428223"/>
            <a:ext cx="2939177" cy="496101"/>
          </a:xfrm>
          <a:prstGeom prst="rect">
            <a:avLst/>
          </a:prstGeom>
        </p:spPr>
        <p:txBody>
          <a:bodyPr vert="horz" wrap="square" lIns="92018" tIns="46008" rIns="92018" bIns="46008" numCol="1" anchor="b" anchorCtr="0" compatLnSpc="1">
            <a:prstTxWarp prst="textNoShape">
              <a:avLst/>
            </a:prstTxWarp>
          </a:bodyPr>
          <a:lstStyle>
            <a:lvl1pPr algn="r" defTabSz="1009820">
              <a:defRPr sz="1200">
                <a:latin typeface="Calibri" charset="0"/>
                <a:ea typeface="Arial" charset="0"/>
                <a:cs typeface="+mn-cs"/>
              </a:defRPr>
            </a:lvl1pPr>
          </a:lstStyle>
          <a:p>
            <a:pPr>
              <a:defRPr/>
            </a:pPr>
            <a:fld id="{E4B04A2E-657D-430A-8C72-BA28187A47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0491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39177" cy="496101"/>
          </a:xfrm>
          <a:prstGeom prst="rect">
            <a:avLst/>
          </a:prstGeom>
        </p:spPr>
        <p:txBody>
          <a:bodyPr vert="horz" lIns="92018" tIns="46008" rIns="92018" bIns="46008" rtlCol="0"/>
          <a:lstStyle>
            <a:lvl1pPr algn="l" defTabSz="102206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1540" y="3"/>
            <a:ext cx="2939177" cy="496101"/>
          </a:xfrm>
          <a:prstGeom prst="rect">
            <a:avLst/>
          </a:prstGeom>
        </p:spPr>
        <p:txBody>
          <a:bodyPr vert="horz" wrap="square" lIns="92018" tIns="46008" rIns="92018" bIns="46008" numCol="1" anchor="t" anchorCtr="0" compatLnSpc="1">
            <a:prstTxWarp prst="textNoShape">
              <a:avLst/>
            </a:prstTxWarp>
          </a:bodyPr>
          <a:lstStyle>
            <a:lvl1pPr algn="r" defTabSz="1009820">
              <a:defRPr sz="1200">
                <a:latin typeface="Calibri" charset="0"/>
                <a:ea typeface="Arial" charset="0"/>
                <a:cs typeface="+mn-cs"/>
              </a:defRPr>
            </a:lvl1pPr>
          </a:lstStyle>
          <a:p>
            <a:pPr>
              <a:defRPr/>
            </a:pPr>
            <a:fld id="{78B45AF0-99A0-47CA-9F23-AEE5DCD57200}" type="datetime1">
              <a:rPr lang="ru-RU"/>
              <a:pPr>
                <a:defRPr/>
              </a:pPr>
              <a:t>15.09.2017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9638" y="742950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18" tIns="46008" rIns="92018" bIns="46008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7855" y="4712953"/>
            <a:ext cx="5426090" cy="4469537"/>
          </a:xfrm>
          <a:prstGeom prst="rect">
            <a:avLst/>
          </a:prstGeom>
        </p:spPr>
        <p:txBody>
          <a:bodyPr vert="horz" wrap="square" lIns="92018" tIns="46008" rIns="92018" bIns="46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28223"/>
            <a:ext cx="2939177" cy="496101"/>
          </a:xfrm>
          <a:prstGeom prst="rect">
            <a:avLst/>
          </a:prstGeom>
        </p:spPr>
        <p:txBody>
          <a:bodyPr vert="horz" lIns="92018" tIns="46008" rIns="92018" bIns="46008" rtlCol="0" anchor="b"/>
          <a:lstStyle>
            <a:lvl1pPr algn="l" defTabSz="102206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1540" y="9428223"/>
            <a:ext cx="2939177" cy="496101"/>
          </a:xfrm>
          <a:prstGeom prst="rect">
            <a:avLst/>
          </a:prstGeom>
        </p:spPr>
        <p:txBody>
          <a:bodyPr vert="horz" wrap="square" lIns="92018" tIns="46008" rIns="92018" bIns="46008" numCol="1" anchor="b" anchorCtr="0" compatLnSpc="1">
            <a:prstTxWarp prst="textNoShape">
              <a:avLst/>
            </a:prstTxWarp>
          </a:bodyPr>
          <a:lstStyle>
            <a:lvl1pPr algn="r" defTabSz="1009820">
              <a:defRPr sz="1200">
                <a:latin typeface="Calibri" charset="0"/>
                <a:ea typeface="Arial" charset="0"/>
                <a:cs typeface="+mn-cs"/>
              </a:defRPr>
            </a:lvl1pPr>
          </a:lstStyle>
          <a:p>
            <a:pPr>
              <a:defRPr/>
            </a:pPr>
            <a:fld id="{BB2A6C30-0574-4BEB-9CAD-05C46F8A5C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79664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1009650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Arial" charset="0"/>
        <a:cs typeface="Arial" charset="0"/>
      </a:defRPr>
    </a:lvl1pPr>
    <a:lvl2pPr marL="1009650" algn="l" defTabSz="1009650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Arial" charset="0"/>
        <a:cs typeface="Arial" charset="0"/>
      </a:defRPr>
    </a:lvl2pPr>
    <a:lvl3pPr marL="2022475" algn="l" defTabSz="1009650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Arial" charset="0"/>
        <a:cs typeface="Arial" charset="0"/>
      </a:defRPr>
    </a:lvl3pPr>
    <a:lvl4pPr marL="3035300" algn="l" defTabSz="1009650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Arial" charset="0"/>
        <a:cs typeface="Arial" charset="0"/>
      </a:defRPr>
    </a:lvl4pPr>
    <a:lvl5pPr marL="4046538" algn="l" defTabSz="1009650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Arial" charset="0"/>
        <a:cs typeface="Arial" charset="0"/>
      </a:defRPr>
    </a:lvl5pPr>
    <a:lvl6pPr marL="5060239" algn="l" defTabSz="1012058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6072293" algn="l" defTabSz="1012058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7084332" algn="l" defTabSz="1012058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8096379" algn="l" defTabSz="1012058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881" y="4735292"/>
            <a:ext cx="17270651" cy="326740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47762" y="8637799"/>
            <a:ext cx="14222889" cy="389547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137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0275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041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05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068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082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0962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110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E46BCF8E-1C08-4EED-BE1A-76BDB029DF10}" type="datetimeFigureOut">
              <a:rPr lang="ru-RU"/>
              <a:pPr>
                <a:defRPr/>
              </a:pPr>
              <a:t>15.09.2017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2AD282D2-C315-4401-AAC7-003412EB71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6C32330C-4B5B-435C-9D87-27100B1E5766}" type="datetimeFigureOut">
              <a:rPr lang="ru-RU"/>
              <a:pPr>
                <a:defRPr/>
              </a:pPr>
              <a:t>15.09.2017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969E3E62-A888-44ED-A57A-D43337C9A7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4730849" y="610437"/>
            <a:ext cx="4571643" cy="130060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15920" y="610437"/>
            <a:ext cx="13376289" cy="1300609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3F90BD4A-D894-48B7-AFC4-BDA600901684}" type="datetimeFigureOut">
              <a:rPr lang="ru-RU"/>
              <a:pPr>
                <a:defRPr/>
              </a:pPr>
              <a:t>15.09.2017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4B30857A-9D2E-4428-9208-5FA19D335F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Mas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B0F775C3-5870-4B35-8211-22CC7287F71D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016000" y="611188"/>
            <a:ext cx="18286413" cy="1293812"/>
          </a:xfrm>
        </p:spPr>
        <p:txBody>
          <a:bodyPr/>
          <a:lstStyle>
            <a:lvl1pPr algn="ctr" defTabSz="2029791" rtl="0" eaLnBrk="1" fontAlgn="auto" hangingPunct="1">
              <a:spcBef>
                <a:spcPts val="0"/>
              </a:spcBef>
              <a:spcAft>
                <a:spcPts val="0"/>
              </a:spcAft>
              <a:defRPr lang="ru-RU" sz="5400" b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Arial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16000" y="2216727"/>
            <a:ext cx="18286413" cy="11399261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FA90A7C4-6EDC-4391-B979-DE1733F7C3D6}" type="datetimeFigureOut">
              <a:rPr lang="ru-RU"/>
              <a:pPr>
                <a:defRPr/>
              </a:pPr>
              <a:t>15.09.2017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4F533461-1FA4-4F23-8A41-83AB795FEF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1746250" y="1905000"/>
            <a:ext cx="1650841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76250" y="317500"/>
            <a:ext cx="12700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5015" y="9795152"/>
            <a:ext cx="17270651" cy="3027464"/>
          </a:xfrm>
        </p:spPr>
        <p:txBody>
          <a:bodyPr anchor="t"/>
          <a:lstStyle>
            <a:lvl1pPr algn="l">
              <a:defRPr sz="89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5015" y="6460736"/>
            <a:ext cx="17270651" cy="3334443"/>
          </a:xfrm>
        </p:spPr>
        <p:txBody>
          <a:bodyPr anchor="b"/>
          <a:lstStyle>
            <a:lvl1pPr marL="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1pPr>
            <a:lvl2pPr marL="1013762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2027511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3041266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4pPr>
            <a:lvl5pPr marL="4055020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5pPr>
            <a:lvl6pPr marL="5068777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6pPr>
            <a:lvl7pPr marL="6082533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7pPr>
            <a:lvl8pPr marL="7096286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8pPr>
            <a:lvl9pPr marL="8110037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AC2F5A60-D0CE-448A-824F-002576BD9675}" type="datetimeFigureOut">
              <a:rPr lang="ru-RU"/>
              <a:pPr>
                <a:defRPr/>
              </a:pPr>
              <a:t>15.09.2017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2B1E0DC6-4181-42FD-B001-C1D8830F31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15921" y="3556769"/>
            <a:ext cx="8973966" cy="10059791"/>
          </a:xfrm>
        </p:spPr>
        <p:txBody>
          <a:bodyPr/>
          <a:lstStyle>
            <a:lvl1pPr>
              <a:defRPr sz="6200"/>
            </a:lvl1pPr>
            <a:lvl2pPr>
              <a:defRPr sz="53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328526" y="3556769"/>
            <a:ext cx="8973966" cy="10059791"/>
          </a:xfrm>
        </p:spPr>
        <p:txBody>
          <a:bodyPr/>
          <a:lstStyle>
            <a:lvl1pPr>
              <a:defRPr sz="6200"/>
            </a:lvl1pPr>
            <a:lvl2pPr>
              <a:defRPr sz="53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453FCE51-DFA5-40A1-A094-885D4DE06DDC}" type="datetimeFigureOut">
              <a:rPr lang="ru-RU"/>
              <a:pPr>
                <a:defRPr/>
              </a:pPr>
              <a:t>15.09.2017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DF5488D7-14D3-4E7C-81CD-8C1A2D7338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15921" y="3412073"/>
            <a:ext cx="8977494" cy="1421990"/>
          </a:xfrm>
        </p:spPr>
        <p:txBody>
          <a:bodyPr anchor="b"/>
          <a:lstStyle>
            <a:lvl1pPr marL="0" indent="0">
              <a:buNone/>
              <a:defRPr sz="5300" b="1"/>
            </a:lvl1pPr>
            <a:lvl2pPr marL="1013762" indent="0">
              <a:buNone/>
              <a:defRPr sz="4400" b="1"/>
            </a:lvl2pPr>
            <a:lvl3pPr marL="2027511" indent="0">
              <a:buNone/>
              <a:defRPr sz="4000" b="1"/>
            </a:lvl3pPr>
            <a:lvl4pPr marL="3041266" indent="0">
              <a:buNone/>
              <a:defRPr sz="3600" b="1"/>
            </a:lvl4pPr>
            <a:lvl5pPr marL="4055020" indent="0">
              <a:buNone/>
              <a:defRPr sz="3600" b="1"/>
            </a:lvl5pPr>
            <a:lvl6pPr marL="5068777" indent="0">
              <a:buNone/>
              <a:defRPr sz="3600" b="1"/>
            </a:lvl6pPr>
            <a:lvl7pPr marL="6082533" indent="0">
              <a:buNone/>
              <a:defRPr sz="3600" b="1"/>
            </a:lvl7pPr>
            <a:lvl8pPr marL="7096286" indent="0">
              <a:buNone/>
              <a:defRPr sz="3600" b="1"/>
            </a:lvl8pPr>
            <a:lvl9pPr marL="8110037" indent="0">
              <a:buNone/>
              <a:defRPr sz="3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15921" y="4834063"/>
            <a:ext cx="8977494" cy="8782469"/>
          </a:xfrm>
        </p:spPr>
        <p:txBody>
          <a:bodyPr/>
          <a:lstStyle>
            <a:lvl1pPr>
              <a:defRPr sz="53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0321499" y="3412073"/>
            <a:ext cx="8981021" cy="1421990"/>
          </a:xfrm>
        </p:spPr>
        <p:txBody>
          <a:bodyPr anchor="b"/>
          <a:lstStyle>
            <a:lvl1pPr marL="0" indent="0">
              <a:buNone/>
              <a:defRPr sz="5300" b="1"/>
            </a:lvl1pPr>
            <a:lvl2pPr marL="1013762" indent="0">
              <a:buNone/>
              <a:defRPr sz="4400" b="1"/>
            </a:lvl2pPr>
            <a:lvl3pPr marL="2027511" indent="0">
              <a:buNone/>
              <a:defRPr sz="4000" b="1"/>
            </a:lvl3pPr>
            <a:lvl4pPr marL="3041266" indent="0">
              <a:buNone/>
              <a:defRPr sz="3600" b="1"/>
            </a:lvl4pPr>
            <a:lvl5pPr marL="4055020" indent="0">
              <a:buNone/>
              <a:defRPr sz="3600" b="1"/>
            </a:lvl5pPr>
            <a:lvl6pPr marL="5068777" indent="0">
              <a:buNone/>
              <a:defRPr sz="3600" b="1"/>
            </a:lvl6pPr>
            <a:lvl7pPr marL="6082533" indent="0">
              <a:buNone/>
              <a:defRPr sz="3600" b="1"/>
            </a:lvl7pPr>
            <a:lvl8pPr marL="7096286" indent="0">
              <a:buNone/>
              <a:defRPr sz="3600" b="1"/>
            </a:lvl8pPr>
            <a:lvl9pPr marL="8110037" indent="0">
              <a:buNone/>
              <a:defRPr sz="3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10321499" y="4834063"/>
            <a:ext cx="8981021" cy="8782469"/>
          </a:xfrm>
        </p:spPr>
        <p:txBody>
          <a:bodyPr/>
          <a:lstStyle>
            <a:lvl1pPr>
              <a:defRPr sz="53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5F88F596-5F86-4203-8265-9A94F547C87F}" type="datetimeFigureOut">
              <a:rPr lang="ru-RU"/>
              <a:pPr>
                <a:defRPr/>
              </a:pPr>
              <a:t>15.09.2017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C07C8363-FC4A-493F-8190-4C15BA8DA5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F6396CD6-6DAE-4E9B-A27F-E590C4932E3A}" type="datetimeFigureOut">
              <a:rPr lang="ru-RU"/>
              <a:pPr>
                <a:defRPr/>
              </a:pPr>
              <a:t>15.09.2017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2BC1F1A0-6CA8-4C24-81A9-1AB2B28664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3723C79B-1C78-4D94-889B-9AC73C70317B}" type="datetimeFigureOut">
              <a:rPr lang="ru-RU"/>
              <a:pPr>
                <a:defRPr/>
              </a:pPr>
              <a:t>15.09.2017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96EA50CA-798E-4BD5-A4B6-8649C11DF8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5926" y="606904"/>
            <a:ext cx="6684618" cy="2582871"/>
          </a:xfrm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943935" y="606905"/>
            <a:ext cx="11358557" cy="13009628"/>
          </a:xfrm>
        </p:spPr>
        <p:txBody>
          <a:bodyPr/>
          <a:lstStyle>
            <a:lvl1pPr>
              <a:defRPr sz="7100"/>
            </a:lvl1pPr>
            <a:lvl2pPr>
              <a:defRPr sz="6200"/>
            </a:lvl2pPr>
            <a:lvl3pPr>
              <a:defRPr sz="53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15926" y="3189781"/>
            <a:ext cx="6684618" cy="10426756"/>
          </a:xfrm>
        </p:spPr>
        <p:txBody>
          <a:bodyPr/>
          <a:lstStyle>
            <a:lvl1pPr marL="0" indent="0">
              <a:buNone/>
              <a:defRPr sz="3100"/>
            </a:lvl1pPr>
            <a:lvl2pPr marL="1013762" indent="0">
              <a:buNone/>
              <a:defRPr sz="2700"/>
            </a:lvl2pPr>
            <a:lvl3pPr marL="2027511" indent="0">
              <a:buNone/>
              <a:defRPr sz="2200"/>
            </a:lvl3pPr>
            <a:lvl4pPr marL="3041266" indent="0">
              <a:buNone/>
              <a:defRPr sz="2000"/>
            </a:lvl4pPr>
            <a:lvl5pPr marL="4055020" indent="0">
              <a:buNone/>
              <a:defRPr sz="2000"/>
            </a:lvl5pPr>
            <a:lvl6pPr marL="5068777" indent="0">
              <a:buNone/>
              <a:defRPr sz="2000"/>
            </a:lvl6pPr>
            <a:lvl7pPr marL="6082533" indent="0">
              <a:buNone/>
              <a:defRPr sz="2000"/>
            </a:lvl7pPr>
            <a:lvl8pPr marL="7096286" indent="0">
              <a:buNone/>
              <a:defRPr sz="2000"/>
            </a:lvl8pPr>
            <a:lvl9pPr marL="8110037" indent="0">
              <a:buNone/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FD3333EA-1D95-4901-9A3B-08AA8C64A875}" type="datetimeFigureOut">
              <a:rPr lang="ru-RU"/>
              <a:pPr>
                <a:defRPr/>
              </a:pPr>
              <a:t>15.09.2017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A880DAAF-8096-4CBA-B4DD-B650F656AF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82551" y="10670223"/>
            <a:ext cx="12191048" cy="1259680"/>
          </a:xfrm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982551" y="1362006"/>
            <a:ext cx="12191048" cy="9145905"/>
          </a:xfrm>
        </p:spPr>
        <p:txBody>
          <a:bodyPr lIns="202754" tIns="101368" rIns="202754" bIns="101368" rtlCol="0">
            <a:normAutofit/>
          </a:bodyPr>
          <a:lstStyle>
            <a:lvl1pPr marL="0" indent="0">
              <a:buNone/>
              <a:defRPr sz="7100"/>
            </a:lvl1pPr>
            <a:lvl2pPr marL="1013762" indent="0">
              <a:buNone/>
              <a:defRPr sz="6200"/>
            </a:lvl2pPr>
            <a:lvl3pPr marL="2027511" indent="0">
              <a:buNone/>
              <a:defRPr sz="5300"/>
            </a:lvl3pPr>
            <a:lvl4pPr marL="3041266" indent="0">
              <a:buNone/>
              <a:defRPr sz="4400"/>
            </a:lvl4pPr>
            <a:lvl5pPr marL="4055020" indent="0">
              <a:buNone/>
              <a:defRPr sz="4400"/>
            </a:lvl5pPr>
            <a:lvl6pPr marL="5068777" indent="0">
              <a:buNone/>
              <a:defRPr sz="4400"/>
            </a:lvl6pPr>
            <a:lvl7pPr marL="6082533" indent="0">
              <a:buNone/>
              <a:defRPr sz="4400"/>
            </a:lvl7pPr>
            <a:lvl8pPr marL="7096286" indent="0">
              <a:buNone/>
              <a:defRPr sz="4400"/>
            </a:lvl8pPr>
            <a:lvl9pPr marL="8110037" indent="0">
              <a:buNone/>
              <a:defRPr sz="44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982551" y="11929903"/>
            <a:ext cx="12191048" cy="1788955"/>
          </a:xfrm>
        </p:spPr>
        <p:txBody>
          <a:bodyPr/>
          <a:lstStyle>
            <a:lvl1pPr marL="0" indent="0">
              <a:buNone/>
              <a:defRPr sz="3100"/>
            </a:lvl1pPr>
            <a:lvl2pPr marL="1013762" indent="0">
              <a:buNone/>
              <a:defRPr sz="2700"/>
            </a:lvl2pPr>
            <a:lvl3pPr marL="2027511" indent="0">
              <a:buNone/>
              <a:defRPr sz="2200"/>
            </a:lvl3pPr>
            <a:lvl4pPr marL="3041266" indent="0">
              <a:buNone/>
              <a:defRPr sz="2000"/>
            </a:lvl4pPr>
            <a:lvl5pPr marL="4055020" indent="0">
              <a:buNone/>
              <a:defRPr sz="2000"/>
            </a:lvl5pPr>
            <a:lvl6pPr marL="5068777" indent="0">
              <a:buNone/>
              <a:defRPr sz="2000"/>
            </a:lvl6pPr>
            <a:lvl7pPr marL="6082533" indent="0">
              <a:buNone/>
              <a:defRPr sz="2000"/>
            </a:lvl7pPr>
            <a:lvl8pPr marL="7096286" indent="0">
              <a:buNone/>
              <a:defRPr sz="2000"/>
            </a:lvl8pPr>
            <a:lvl9pPr marL="8110037" indent="0">
              <a:buNone/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D69A4AAA-A11A-4D6F-9CCB-C086A33483F0}" type="datetimeFigureOut">
              <a:rPr lang="ru-RU"/>
              <a:pPr>
                <a:defRPr/>
              </a:pPr>
              <a:t>15.09.2017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010813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9A1635EB-BEF2-4B43-9F29-DF1FEABC2B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 bwMode="auto">
          <a:xfrm>
            <a:off x="1995055" y="611188"/>
            <a:ext cx="17307358" cy="12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02716" tIns="101348" rIns="202716" bIns="1013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27651" name="Текст 2"/>
          <p:cNvSpPr>
            <a:spLocks noGrp="1"/>
          </p:cNvSpPr>
          <p:nvPr>
            <p:ph type="body" idx="1"/>
          </p:nvPr>
        </p:nvSpPr>
        <p:spPr bwMode="auto">
          <a:xfrm>
            <a:off x="1016000" y="2272145"/>
            <a:ext cx="18286413" cy="11343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02716" tIns="101348" rIns="202716" bIns="1013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1016000" y="14128750"/>
            <a:ext cx="4740275" cy="81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02716" tIns="101348" rIns="202716" bIns="101348" numCol="1" anchor="ctr" anchorCtr="0" compatLnSpc="1">
            <a:prstTxWarp prst="textNoShape">
              <a:avLst/>
            </a:prstTxWarp>
          </a:bodyPr>
          <a:lstStyle>
            <a:lvl1pPr>
              <a:defRPr sz="27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CB05EB04-2439-4AD7-ABBF-61BBC2B452F4}" type="datetimeFigureOut">
              <a:rPr lang="ru-RU"/>
              <a:pPr>
                <a:defRPr/>
              </a:pPr>
              <a:t>15.09.2017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6942138" y="14128750"/>
            <a:ext cx="6434137" cy="81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02716" tIns="101348" rIns="202716" bIns="101348" numCol="1" anchor="ctr" anchorCtr="0" compatLnSpc="1">
            <a:prstTxWarp prst="textNoShape">
              <a:avLst/>
            </a:prstTxWarp>
          </a:bodyPr>
          <a:lstStyle>
            <a:lvl1pPr algn="ctr">
              <a:defRPr sz="27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14562138" y="14128750"/>
            <a:ext cx="4740275" cy="81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02716" tIns="101348" rIns="202716" bIns="101348" numCol="1" anchor="ctr" anchorCtr="0" compatLnSpc="1">
            <a:prstTxWarp prst="textNoShape">
              <a:avLst/>
            </a:prstTxWarp>
          </a:bodyPr>
          <a:lstStyle>
            <a:lvl1pPr algn="r">
              <a:defRPr sz="27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F3311E18-F6B9-4394-AAB8-47782B0DFE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1995055" y="1905000"/>
            <a:ext cx="17307358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476250" y="317500"/>
            <a:ext cx="12700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</p:sldLayoutIdLst>
  <p:txStyles>
    <p:titleStyle>
      <a:lvl1pPr algn="ctr" defTabSz="2029791" rtl="0" eaLnBrk="1" fontAlgn="auto" hangingPunct="1">
        <a:spcBef>
          <a:spcPts val="0"/>
        </a:spcBef>
        <a:spcAft>
          <a:spcPts val="0"/>
        </a:spcAft>
        <a:defRPr lang="ru-RU" sz="5400" b="1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Arial" charset="0"/>
        </a:defRPr>
      </a:lvl1pPr>
      <a:lvl2pPr algn="ctr" defTabSz="2028825" rtl="0" eaLnBrk="0" fontAlgn="base" hangingPunct="0">
        <a:spcBef>
          <a:spcPct val="0"/>
        </a:spcBef>
        <a:spcAft>
          <a:spcPct val="0"/>
        </a:spcAft>
        <a:defRPr sz="9800">
          <a:solidFill>
            <a:schemeClr val="tx1"/>
          </a:solidFill>
          <a:latin typeface="Calibri" pitchFamily="34" charset="0"/>
        </a:defRPr>
      </a:lvl2pPr>
      <a:lvl3pPr algn="ctr" defTabSz="2028825" rtl="0" eaLnBrk="0" fontAlgn="base" hangingPunct="0">
        <a:spcBef>
          <a:spcPct val="0"/>
        </a:spcBef>
        <a:spcAft>
          <a:spcPct val="0"/>
        </a:spcAft>
        <a:defRPr sz="9800">
          <a:solidFill>
            <a:schemeClr val="tx1"/>
          </a:solidFill>
          <a:latin typeface="Calibri" pitchFamily="34" charset="0"/>
        </a:defRPr>
      </a:lvl3pPr>
      <a:lvl4pPr algn="ctr" defTabSz="2028825" rtl="0" eaLnBrk="0" fontAlgn="base" hangingPunct="0">
        <a:spcBef>
          <a:spcPct val="0"/>
        </a:spcBef>
        <a:spcAft>
          <a:spcPct val="0"/>
        </a:spcAft>
        <a:defRPr sz="9800">
          <a:solidFill>
            <a:schemeClr val="tx1"/>
          </a:solidFill>
          <a:latin typeface="Calibri" pitchFamily="34" charset="0"/>
        </a:defRPr>
      </a:lvl4pPr>
      <a:lvl5pPr algn="ctr" defTabSz="2028825" rtl="0" eaLnBrk="0" fontAlgn="base" hangingPunct="0">
        <a:spcBef>
          <a:spcPct val="0"/>
        </a:spcBef>
        <a:spcAft>
          <a:spcPct val="0"/>
        </a:spcAft>
        <a:defRPr sz="9800">
          <a:solidFill>
            <a:schemeClr val="tx1"/>
          </a:solidFill>
          <a:latin typeface="Calibri" pitchFamily="34" charset="0"/>
        </a:defRPr>
      </a:lvl5pPr>
      <a:lvl6pPr marL="457200" algn="ctr" defTabSz="2027238" rtl="0" fontAlgn="base">
        <a:spcBef>
          <a:spcPct val="0"/>
        </a:spcBef>
        <a:spcAft>
          <a:spcPct val="0"/>
        </a:spcAft>
        <a:defRPr sz="9800">
          <a:solidFill>
            <a:schemeClr val="tx1"/>
          </a:solidFill>
          <a:latin typeface="Calibri" pitchFamily="34" charset="0"/>
        </a:defRPr>
      </a:lvl6pPr>
      <a:lvl7pPr marL="914400" algn="ctr" defTabSz="2027238" rtl="0" fontAlgn="base">
        <a:spcBef>
          <a:spcPct val="0"/>
        </a:spcBef>
        <a:spcAft>
          <a:spcPct val="0"/>
        </a:spcAft>
        <a:defRPr sz="9800">
          <a:solidFill>
            <a:schemeClr val="tx1"/>
          </a:solidFill>
          <a:latin typeface="Calibri" pitchFamily="34" charset="0"/>
        </a:defRPr>
      </a:lvl7pPr>
      <a:lvl8pPr marL="1371600" algn="ctr" defTabSz="2027238" rtl="0" fontAlgn="base">
        <a:spcBef>
          <a:spcPct val="0"/>
        </a:spcBef>
        <a:spcAft>
          <a:spcPct val="0"/>
        </a:spcAft>
        <a:defRPr sz="9800">
          <a:solidFill>
            <a:schemeClr val="tx1"/>
          </a:solidFill>
          <a:latin typeface="Calibri" pitchFamily="34" charset="0"/>
        </a:defRPr>
      </a:lvl8pPr>
      <a:lvl9pPr marL="1828800" algn="ctr" defTabSz="2027238" rtl="0" fontAlgn="base">
        <a:spcBef>
          <a:spcPct val="0"/>
        </a:spcBef>
        <a:spcAft>
          <a:spcPct val="0"/>
        </a:spcAft>
        <a:defRPr sz="9800">
          <a:solidFill>
            <a:schemeClr val="tx1"/>
          </a:solidFill>
          <a:latin typeface="Calibri" pitchFamily="34" charset="0"/>
        </a:defRPr>
      </a:lvl9pPr>
    </p:titleStyle>
    <p:bodyStyle>
      <a:lvl1pPr marL="758825" indent="-758825" algn="l" defTabSz="202882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7100" kern="1200">
          <a:solidFill>
            <a:schemeClr val="tx1"/>
          </a:solidFill>
          <a:latin typeface="+mn-lt"/>
          <a:ea typeface="+mn-ea"/>
          <a:cs typeface="+mn-cs"/>
        </a:defRPr>
      </a:lvl1pPr>
      <a:lvl2pPr marL="1647825" indent="-635000" algn="l" defTabSz="202882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2533650" indent="-504825" algn="l" defTabSz="202882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5300" kern="1200">
          <a:solidFill>
            <a:schemeClr val="tx1"/>
          </a:solidFill>
          <a:latin typeface="+mn-lt"/>
          <a:ea typeface="+mn-ea"/>
          <a:cs typeface="+mn-cs"/>
        </a:defRPr>
      </a:lvl3pPr>
      <a:lvl4pPr marL="3549650" indent="-508000" algn="l" defTabSz="202882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4pPr>
      <a:lvl5pPr marL="4560888" indent="-508000" algn="l" defTabSz="2028825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4400" kern="1200">
          <a:solidFill>
            <a:schemeClr val="tx1"/>
          </a:solidFill>
          <a:latin typeface="+mn-lt"/>
          <a:ea typeface="+mn-ea"/>
          <a:cs typeface="+mn-cs"/>
        </a:defRPr>
      </a:lvl5pPr>
      <a:lvl6pPr marL="5575653" indent="-506871" algn="l" defTabSz="2027511" rtl="0" eaLnBrk="1" latinLnBrk="0" hangingPunct="1">
        <a:spcBef>
          <a:spcPct val="20000"/>
        </a:spcBef>
        <a:buFont typeface="Arial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6pPr>
      <a:lvl7pPr marL="6589408" indent="-506871" algn="l" defTabSz="2027511" rtl="0" eaLnBrk="1" latinLnBrk="0" hangingPunct="1">
        <a:spcBef>
          <a:spcPct val="20000"/>
        </a:spcBef>
        <a:buFont typeface="Arial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7pPr>
      <a:lvl8pPr marL="7603162" indent="-506871" algn="l" defTabSz="2027511" rtl="0" eaLnBrk="1" latinLnBrk="0" hangingPunct="1">
        <a:spcBef>
          <a:spcPct val="20000"/>
        </a:spcBef>
        <a:buFont typeface="Arial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8pPr>
      <a:lvl9pPr marL="8616919" indent="-506871" algn="l" defTabSz="2027511" rtl="0" eaLnBrk="1" latinLnBrk="0" hangingPunct="1">
        <a:spcBef>
          <a:spcPct val="20000"/>
        </a:spcBef>
        <a:buFont typeface="Arial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202751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1013762" algn="l" defTabSz="202751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2027511" algn="l" defTabSz="202751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041266" algn="l" defTabSz="202751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055020" algn="l" defTabSz="202751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68777" algn="l" defTabSz="202751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6082533" algn="l" defTabSz="202751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7096286" algn="l" defTabSz="202751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8110037" algn="l" defTabSz="2027511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Заголовок 1"/>
          <p:cNvSpPr>
            <a:spLocks noGrp="1"/>
          </p:cNvSpPr>
          <p:nvPr>
            <p:ph type="ctrTitle"/>
          </p:nvPr>
        </p:nvSpPr>
        <p:spPr>
          <a:xfrm>
            <a:off x="1587500" y="5038725"/>
            <a:ext cx="17270413" cy="3267075"/>
          </a:xfrm>
        </p:spPr>
        <p:txBody>
          <a:bodyPr/>
          <a:lstStyle/>
          <a:p>
            <a:pPr eaLnBrk="1" hangingPunct="1"/>
            <a:r>
              <a:rPr lang="ru-RU" sz="6000" b="1" dirty="0" smtClean="0"/>
              <a:t>О применении профессиональных стандартов </a:t>
            </a:r>
            <a:br>
              <a:rPr lang="ru-RU" sz="6000" b="1" dirty="0" smtClean="0"/>
            </a:br>
            <a:r>
              <a:rPr lang="ru-RU" sz="6000" b="1" dirty="0" smtClean="0"/>
              <a:t>при формировании ПООП высшего образования </a:t>
            </a:r>
            <a:br>
              <a:rPr lang="ru-RU" sz="6000" b="1" dirty="0" smtClean="0"/>
            </a:br>
            <a:r>
              <a:rPr lang="ru-RU" sz="6000" b="1" dirty="0" smtClean="0"/>
              <a:t>и подходах к экспертизе ПООП</a:t>
            </a:r>
            <a:endParaRPr lang="ru-RU" sz="6000" b="1" dirty="0"/>
          </a:p>
        </p:txBody>
      </p:sp>
      <p:sp>
        <p:nvSpPr>
          <p:cNvPr id="5632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05411" y="10694193"/>
            <a:ext cx="10660063" cy="3021013"/>
          </a:xfrm>
          <a:ln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ru-RU" sz="4700" b="1" dirty="0">
                <a:solidFill>
                  <a:srgbClr val="262626"/>
                </a:solidFill>
              </a:rPr>
              <a:t>Соболев А.Б.</a:t>
            </a:r>
          </a:p>
          <a:p>
            <a:pPr algn="l" eaLnBrk="1" hangingPunct="1"/>
            <a:r>
              <a:rPr lang="ru-RU" sz="3600" dirty="0">
                <a:solidFill>
                  <a:srgbClr val="262626"/>
                </a:solidFill>
              </a:rPr>
              <a:t>Директор Департамента государственной политики </a:t>
            </a:r>
          </a:p>
          <a:p>
            <a:pPr algn="l" eaLnBrk="1" hangingPunct="1"/>
            <a:r>
              <a:rPr lang="ru-RU" sz="3600" dirty="0">
                <a:solidFill>
                  <a:srgbClr val="262626"/>
                </a:solidFill>
              </a:rPr>
              <a:t>в сфере высшего образования</a:t>
            </a:r>
          </a:p>
        </p:txBody>
      </p:sp>
      <p:sp>
        <p:nvSpPr>
          <p:cNvPr id="56323" name="Подзаголовок 2"/>
          <p:cNvSpPr txBox="1">
            <a:spLocks/>
          </p:cNvSpPr>
          <p:nvPr/>
        </p:nvSpPr>
        <p:spPr bwMode="auto">
          <a:xfrm>
            <a:off x="1428750" y="9128125"/>
            <a:ext cx="17564100" cy="9525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lIns="202678" tIns="101328" rIns="202678" bIns="101328"/>
          <a:lstStyle/>
          <a:p>
            <a:pPr algn="ctr" defTabSz="2025650"/>
            <a:r>
              <a:rPr lang="ru-RU" sz="4400" dirty="0">
                <a:solidFill>
                  <a:srgbClr val="262626"/>
                </a:solidFill>
                <a:latin typeface="Calibri" pitchFamily="34" charset="0"/>
              </a:rPr>
              <a:t>13 сентября 2017 г.</a:t>
            </a: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2063750" y="892175"/>
            <a:ext cx="1779270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02678" tIns="101328" rIns="202678" bIns="101328">
            <a:spAutoFit/>
          </a:bodyPr>
          <a:lstStyle/>
          <a:p>
            <a:pPr algn="ctr" defTabSz="202713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00" dirty="0">
                <a:solidFill>
                  <a:prstClr val="black"/>
                </a:solidFill>
                <a:latin typeface="Calibri"/>
                <a:cs typeface="+mn-cs"/>
              </a:rPr>
              <a:t>Министерство образования и науки Российской Федерации</a:t>
            </a:r>
            <a:endParaRPr lang="en-US" sz="53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56326" name="Заголовок 1"/>
          <p:cNvSpPr txBox="1">
            <a:spLocks/>
          </p:cNvSpPr>
          <p:nvPr/>
        </p:nvSpPr>
        <p:spPr bwMode="auto">
          <a:xfrm>
            <a:off x="2222500" y="2857500"/>
            <a:ext cx="16159163" cy="190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02678" tIns="101328" rIns="202678" bIns="101328" anchor="ctr"/>
          <a:lstStyle/>
          <a:p>
            <a:pPr algn="ctr" defTabSz="914400"/>
            <a:endParaRPr lang="ru-RU" sz="710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2863" y="514936"/>
            <a:ext cx="17449550" cy="1293812"/>
          </a:xfrm>
        </p:spPr>
        <p:txBody>
          <a:bodyPr/>
          <a:lstStyle/>
          <a:p>
            <a:r>
              <a:rPr lang="ru-RU" sz="4800" dirty="0" smtClean="0"/>
              <a:t>ЭКСПЕРТИЗА ФГОС ВЫСШЕГО ОБРАЗОВАНИЯ</a:t>
            </a:r>
            <a:br>
              <a:rPr lang="ru-RU" sz="4800" dirty="0" smtClean="0"/>
            </a:br>
            <a:r>
              <a:rPr lang="ru-RU" sz="4800" dirty="0" smtClean="0"/>
              <a:t>НА СООТВЕТСТВИЕ ПРОФЕССИОНАЛЬНЫМ СТАНДАРТАМ </a:t>
            </a:r>
            <a:endParaRPr lang="ru-RU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16572685" y="3606502"/>
            <a:ext cx="27170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498</a:t>
            </a:r>
            <a:endParaRPr lang="ru-RU" sz="48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1873" y="3772252"/>
            <a:ext cx="143897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+mn-lt"/>
              </a:rPr>
              <a:t>Общее количество ФГОС ВО 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492687" y="4675159"/>
            <a:ext cx="1607999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6633452" y="5149479"/>
            <a:ext cx="27170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472</a:t>
            </a:r>
            <a:endParaRPr lang="ru-RU" sz="48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42640" y="4788935"/>
            <a:ext cx="143897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+mn-lt"/>
              </a:rPr>
              <a:t>Количество проектов ФГОС ВО, актуализированных </a:t>
            </a:r>
          </a:p>
          <a:p>
            <a:r>
              <a:rPr lang="ru-RU" dirty="0" smtClean="0">
                <a:latin typeface="+mn-lt"/>
              </a:rPr>
              <a:t>на основе профессиональных стандартов (при наличии)</a:t>
            </a:r>
            <a:endParaRPr lang="ru-RU" dirty="0">
              <a:latin typeface="+mn-lt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6349671" y="4788934"/>
            <a:ext cx="3309929" cy="1407711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H="1">
            <a:off x="553454" y="6196646"/>
            <a:ext cx="1607999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2237874" y="1978796"/>
            <a:ext cx="1595387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+mn-lt"/>
              </a:rPr>
              <a:t>(уровни </a:t>
            </a:r>
            <a:r>
              <a:rPr lang="ru-RU" dirty="0">
                <a:latin typeface="+mn-lt"/>
              </a:rPr>
              <a:t>образования </a:t>
            </a:r>
            <a:r>
              <a:rPr lang="ru-RU" dirty="0" err="1">
                <a:latin typeface="+mn-lt"/>
              </a:rPr>
              <a:t>бакалавриат</a:t>
            </a:r>
            <a:r>
              <a:rPr lang="ru-RU" dirty="0">
                <a:latin typeface="+mn-lt"/>
              </a:rPr>
              <a:t>, </a:t>
            </a:r>
            <a:r>
              <a:rPr lang="ru-RU" dirty="0" err="1">
                <a:latin typeface="+mn-lt"/>
              </a:rPr>
              <a:t>специалитет</a:t>
            </a:r>
            <a:r>
              <a:rPr lang="ru-RU" dirty="0">
                <a:latin typeface="+mn-lt"/>
              </a:rPr>
              <a:t>, </a:t>
            </a:r>
            <a:r>
              <a:rPr lang="ru-RU" dirty="0" smtClean="0">
                <a:latin typeface="+mn-lt"/>
              </a:rPr>
              <a:t>магистратура)</a:t>
            </a:r>
            <a:endParaRPr lang="ru-RU" dirty="0">
              <a:latin typeface="+mn-lt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6349670" y="3267448"/>
            <a:ext cx="3309929" cy="1407711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6633452" y="6689522"/>
            <a:ext cx="27170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266</a:t>
            </a:r>
            <a:endParaRPr lang="ru-RU" sz="48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42640" y="6812633"/>
            <a:ext cx="143897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+mn-lt"/>
              </a:rPr>
              <a:t>Количество проектов ФГОС ВО, одобренных НСПК, на 15.09.2017</a:t>
            </a:r>
            <a:endParaRPr lang="ru-RU" dirty="0">
              <a:latin typeface="+mn-lt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6349671" y="6328977"/>
            <a:ext cx="3309929" cy="1407711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H="1">
            <a:off x="553454" y="7736689"/>
            <a:ext cx="1607999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6646091" y="9255323"/>
            <a:ext cx="27170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Свыше 1000</a:t>
            </a:r>
            <a:endParaRPr lang="ru-RU" sz="4800" b="1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42640" y="9916770"/>
            <a:ext cx="143897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+mn-lt"/>
              </a:rPr>
              <a:t>Планируемое количество ПООП</a:t>
            </a:r>
            <a:endParaRPr lang="ru-RU" dirty="0">
              <a:latin typeface="+mn-lt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6349671" y="9168058"/>
            <a:ext cx="3309929" cy="1672768"/>
          </a:xfrm>
          <a:prstGeom prst="roundRect">
            <a:avLst/>
          </a:prstGeom>
          <a:noFill/>
          <a:ln w="285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flipH="1">
            <a:off x="553454" y="10840826"/>
            <a:ext cx="16079998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6646090" y="11275792"/>
            <a:ext cx="27170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86</a:t>
            </a:r>
            <a:endParaRPr lang="ru-RU" sz="4800" b="1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42640" y="11081142"/>
            <a:ext cx="143897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+mn-lt"/>
              </a:rPr>
              <a:t>Количество проектов ПООП, представленных в Минобрнауки, </a:t>
            </a:r>
          </a:p>
          <a:p>
            <a:r>
              <a:rPr lang="ru-RU" dirty="0" smtClean="0">
                <a:latin typeface="+mn-lt"/>
              </a:rPr>
              <a:t>на 15.09.2017</a:t>
            </a:r>
            <a:endParaRPr lang="ru-RU" dirty="0">
              <a:latin typeface="+mn-lt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6362310" y="11055760"/>
            <a:ext cx="3309929" cy="1276984"/>
          </a:xfrm>
          <a:prstGeom prst="roundRect">
            <a:avLst/>
          </a:prstGeom>
          <a:noFill/>
          <a:ln w="285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flipH="1">
            <a:off x="566093" y="12332744"/>
            <a:ext cx="16079998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216568" y="8734925"/>
            <a:ext cx="1968366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5453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199" y="371702"/>
            <a:ext cx="17321213" cy="1293812"/>
          </a:xfrm>
        </p:spPr>
        <p:txBody>
          <a:bodyPr/>
          <a:lstStyle/>
          <a:p>
            <a:r>
              <a:rPr lang="ru-RU" dirty="0" smtClean="0"/>
              <a:t>СОПРЯЖЕНИЕ ФГОС И ПООП </a:t>
            </a:r>
            <a:br>
              <a:rPr lang="ru-RU" dirty="0" smtClean="0"/>
            </a:br>
            <a:r>
              <a:rPr lang="ru-RU" dirty="0" smtClean="0"/>
              <a:t>С ПРОФЕССИОНАЛЬНЫМИ СТАНДАРТАМИ</a:t>
            </a:r>
            <a:endParaRPr lang="ru-RU" dirty="0"/>
          </a:p>
        </p:txBody>
      </p:sp>
      <p:grpSp>
        <p:nvGrpSpPr>
          <p:cNvPr id="29" name="Группа 28">
            <a:extLst>
              <a:ext uri="{FF2B5EF4-FFF2-40B4-BE49-F238E27FC236}">
                <a16:creationId xmlns="" xmlns:a16="http://schemas.microsoft.com/office/drawing/2014/main" id="{984D3F9B-E826-4A45-B441-7ADE5E45D503}"/>
              </a:ext>
            </a:extLst>
          </p:cNvPr>
          <p:cNvGrpSpPr/>
          <p:nvPr/>
        </p:nvGrpSpPr>
        <p:grpSpPr>
          <a:xfrm>
            <a:off x="186450" y="4163021"/>
            <a:ext cx="11724813" cy="770247"/>
            <a:chOff x="256305" y="1973405"/>
            <a:chExt cx="8575973" cy="346539"/>
          </a:xfrm>
        </p:grpSpPr>
        <p:sp>
          <p:nvSpPr>
            <p:cNvPr id="31" name="Прямоугольник 30">
              <a:extLst>
                <a:ext uri="{FF2B5EF4-FFF2-40B4-BE49-F238E27FC236}">
                  <a16:creationId xmlns="" xmlns:a16="http://schemas.microsoft.com/office/drawing/2014/main" id="{2B1C4864-346D-4FFF-9319-7158A0A424CD}"/>
                </a:ext>
              </a:extLst>
            </p:cNvPr>
            <p:cNvSpPr/>
            <p:nvPr/>
          </p:nvSpPr>
          <p:spPr>
            <a:xfrm>
              <a:off x="4544292" y="1977447"/>
              <a:ext cx="4287986" cy="342497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Пятиугольник 29">
              <a:extLst>
                <a:ext uri="{FF2B5EF4-FFF2-40B4-BE49-F238E27FC236}">
                  <a16:creationId xmlns="" xmlns:a16="http://schemas.microsoft.com/office/drawing/2014/main" id="{C0F3BBE3-EE39-42F1-89BD-5003432B959C}"/>
                </a:ext>
              </a:extLst>
            </p:cNvPr>
            <p:cNvSpPr/>
            <p:nvPr/>
          </p:nvSpPr>
          <p:spPr>
            <a:xfrm>
              <a:off x="256305" y="1973405"/>
              <a:ext cx="4635933" cy="342497"/>
            </a:xfrm>
            <a:prstGeom prst="homePlat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4A7FAE43-966C-4E2D-8041-C08AFDF624BB}"/>
              </a:ext>
            </a:extLst>
          </p:cNvPr>
          <p:cNvSpPr txBox="1"/>
          <p:nvPr/>
        </p:nvSpPr>
        <p:spPr>
          <a:xfrm>
            <a:off x="5606716" y="2398078"/>
            <a:ext cx="6304547" cy="820909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lIns="203207" tIns="101604" rIns="203207" bIns="101604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+mn-lt"/>
              </a:rPr>
              <a:t>ПООП</a:t>
            </a:r>
            <a:endParaRPr lang="ru-RU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0BB35176-60A0-4533-8AE3-7EA059CFD48E}"/>
              </a:ext>
            </a:extLst>
          </p:cNvPr>
          <p:cNvSpPr txBox="1"/>
          <p:nvPr/>
        </p:nvSpPr>
        <p:spPr>
          <a:xfrm>
            <a:off x="438428" y="4142734"/>
            <a:ext cx="11322862" cy="759190"/>
          </a:xfrm>
          <a:prstGeom prst="rect">
            <a:avLst/>
          </a:prstGeom>
          <a:noFill/>
        </p:spPr>
        <p:txBody>
          <a:bodyPr wrap="square" lIns="203207" tIns="101604" rIns="203207" bIns="101604" rtlCol="0">
            <a:spAutoFit/>
          </a:bodyPr>
          <a:lstStyle/>
          <a:p>
            <a:pPr algn="ctr"/>
            <a:r>
              <a:rPr lang="ru-RU" sz="3600" dirty="0">
                <a:latin typeface="+mn-lt"/>
              </a:rPr>
              <a:t>Области и сферы профессиональной деятельности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5A8E5177-685E-4D52-923A-40E8C21071F0}"/>
              </a:ext>
            </a:extLst>
          </p:cNvPr>
          <p:cNvSpPr txBox="1"/>
          <p:nvPr/>
        </p:nvSpPr>
        <p:spPr>
          <a:xfrm>
            <a:off x="6099859" y="5956631"/>
            <a:ext cx="5811404" cy="75249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203207" tIns="101604" rIns="203207" bIns="101604" rtlCol="0">
            <a:spAutoFit/>
          </a:bodyPr>
          <a:lstStyle/>
          <a:p>
            <a:pPr algn="ctr"/>
            <a:r>
              <a:rPr lang="ru-RU" sz="3600" dirty="0">
                <a:latin typeface="+mn-lt"/>
              </a:rPr>
              <a:t>Профессиональные задачи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9F5AD30F-066B-4397-B611-623CAC6E9874}"/>
              </a:ext>
            </a:extLst>
          </p:cNvPr>
          <p:cNvSpPr txBox="1"/>
          <p:nvPr/>
        </p:nvSpPr>
        <p:spPr>
          <a:xfrm>
            <a:off x="6099859" y="6823358"/>
            <a:ext cx="5811404" cy="119007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203207" tIns="101604" rIns="203207" bIns="101604" rtlCol="0">
            <a:spAutoFit/>
          </a:bodyPr>
          <a:lstStyle/>
          <a:p>
            <a:pPr algn="ctr"/>
            <a:r>
              <a:rPr lang="ru-RU" sz="3200" dirty="0">
                <a:latin typeface="+mn-lt"/>
              </a:rPr>
              <a:t>Объекты профессиональной деятельности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="" xmlns:a16="http://schemas.microsoft.com/office/drawing/2014/main" id="{9396C0FF-9EAD-4CAC-8A49-99747318EE55}"/>
              </a:ext>
            </a:extLst>
          </p:cNvPr>
          <p:cNvSpPr txBox="1"/>
          <p:nvPr/>
        </p:nvSpPr>
        <p:spPr>
          <a:xfrm>
            <a:off x="6215851" y="9090758"/>
            <a:ext cx="5697623" cy="16825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203207" tIns="101604" rIns="203207" bIns="101604" rtlCol="0">
            <a:spAutoFit/>
          </a:bodyPr>
          <a:lstStyle/>
          <a:p>
            <a:pPr algn="ctr"/>
            <a:r>
              <a:rPr lang="ru-RU" sz="3200" dirty="0">
                <a:latin typeface="+mn-lt"/>
              </a:rPr>
              <a:t>Индикаторы достижения общепрофессиональных компетенций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="" xmlns:a16="http://schemas.microsoft.com/office/drawing/2014/main" id="{C7432EA0-F1BA-4BBA-A983-AD736B45708C}"/>
              </a:ext>
            </a:extLst>
          </p:cNvPr>
          <p:cNvSpPr txBox="1"/>
          <p:nvPr/>
        </p:nvSpPr>
        <p:spPr>
          <a:xfrm>
            <a:off x="6215851" y="10886962"/>
            <a:ext cx="5706447" cy="16825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203207" tIns="101604" rIns="203207" bIns="101604" rtlCol="0">
            <a:spAutoFit/>
          </a:bodyPr>
          <a:lstStyle/>
          <a:p>
            <a:pPr algn="ctr"/>
            <a:r>
              <a:rPr lang="ru-RU" sz="3200" dirty="0">
                <a:latin typeface="+mn-lt"/>
              </a:rPr>
              <a:t>Профессиональные компетенции и индикаторы их достижения</a:t>
            </a:r>
          </a:p>
        </p:txBody>
      </p:sp>
      <p:grpSp>
        <p:nvGrpSpPr>
          <p:cNvPr id="42" name="Группа 41">
            <a:extLst>
              <a:ext uri="{FF2B5EF4-FFF2-40B4-BE49-F238E27FC236}">
                <a16:creationId xmlns="" xmlns:a16="http://schemas.microsoft.com/office/drawing/2014/main" id="{984D3F9B-E826-4A45-B441-7ADE5E45D503}"/>
              </a:ext>
            </a:extLst>
          </p:cNvPr>
          <p:cNvGrpSpPr/>
          <p:nvPr/>
        </p:nvGrpSpPr>
        <p:grpSpPr>
          <a:xfrm>
            <a:off x="225353" y="5087374"/>
            <a:ext cx="11688120" cy="761263"/>
            <a:chOff x="256306" y="1977447"/>
            <a:chExt cx="8575972" cy="342497"/>
          </a:xfrm>
        </p:grpSpPr>
        <p:sp>
          <p:nvSpPr>
            <p:cNvPr id="44" name="Прямоугольник 43">
              <a:extLst>
                <a:ext uri="{FF2B5EF4-FFF2-40B4-BE49-F238E27FC236}">
                  <a16:creationId xmlns="" xmlns:a16="http://schemas.microsoft.com/office/drawing/2014/main" id="{2B1C4864-346D-4FFF-9319-7158A0A424CD}"/>
                </a:ext>
              </a:extLst>
            </p:cNvPr>
            <p:cNvSpPr/>
            <p:nvPr/>
          </p:nvSpPr>
          <p:spPr>
            <a:xfrm>
              <a:off x="4544292" y="1977447"/>
              <a:ext cx="4287986" cy="342497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Пятиугольник 42">
              <a:extLst>
                <a:ext uri="{FF2B5EF4-FFF2-40B4-BE49-F238E27FC236}">
                  <a16:creationId xmlns="" xmlns:a16="http://schemas.microsoft.com/office/drawing/2014/main" id="{C0F3BBE3-EE39-42F1-89BD-5003432B959C}"/>
                </a:ext>
              </a:extLst>
            </p:cNvPr>
            <p:cNvSpPr/>
            <p:nvPr/>
          </p:nvSpPr>
          <p:spPr>
            <a:xfrm>
              <a:off x="256306" y="1977447"/>
              <a:ext cx="4609094" cy="338455"/>
            </a:xfrm>
            <a:prstGeom prst="homePlat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EEF006CD-4160-47F3-9D09-3512C9B93566}"/>
              </a:ext>
            </a:extLst>
          </p:cNvPr>
          <p:cNvSpPr txBox="1"/>
          <p:nvPr/>
        </p:nvSpPr>
        <p:spPr>
          <a:xfrm>
            <a:off x="186452" y="5087374"/>
            <a:ext cx="11613625" cy="770247"/>
          </a:xfrm>
          <a:prstGeom prst="rect">
            <a:avLst/>
          </a:prstGeom>
          <a:noFill/>
        </p:spPr>
        <p:txBody>
          <a:bodyPr wrap="square" lIns="203207" tIns="101604" rIns="203207" bIns="101604" rtlCol="0">
            <a:spAutoFit/>
          </a:bodyPr>
          <a:lstStyle>
            <a:defPPr>
              <a:defRPr lang="en-US"/>
            </a:defPPr>
            <a:lvl1pPr>
              <a:defRPr sz="1600"/>
            </a:lvl1pPr>
          </a:lstStyle>
          <a:p>
            <a:pPr algn="ctr"/>
            <a:r>
              <a:rPr lang="ru-RU" sz="3600" dirty="0">
                <a:latin typeface="+mn-lt"/>
              </a:rPr>
              <a:t>Типы профессиональных задач</a:t>
            </a:r>
          </a:p>
        </p:txBody>
      </p:sp>
      <p:grpSp>
        <p:nvGrpSpPr>
          <p:cNvPr id="45" name="Группа 44">
            <a:extLst>
              <a:ext uri="{FF2B5EF4-FFF2-40B4-BE49-F238E27FC236}">
                <a16:creationId xmlns="" xmlns:a16="http://schemas.microsoft.com/office/drawing/2014/main" id="{984D3F9B-E826-4A45-B441-7ADE5E45D503}"/>
              </a:ext>
            </a:extLst>
          </p:cNvPr>
          <p:cNvGrpSpPr/>
          <p:nvPr/>
        </p:nvGrpSpPr>
        <p:grpSpPr>
          <a:xfrm>
            <a:off x="215802" y="8138440"/>
            <a:ext cx="11697671" cy="770247"/>
            <a:chOff x="256306" y="1973405"/>
            <a:chExt cx="8575972" cy="346539"/>
          </a:xfrm>
        </p:grpSpPr>
        <p:sp>
          <p:nvSpPr>
            <p:cNvPr id="47" name="Прямоугольник 46">
              <a:extLst>
                <a:ext uri="{FF2B5EF4-FFF2-40B4-BE49-F238E27FC236}">
                  <a16:creationId xmlns="" xmlns:a16="http://schemas.microsoft.com/office/drawing/2014/main" id="{2B1C4864-346D-4FFF-9319-7158A0A424CD}"/>
                </a:ext>
              </a:extLst>
            </p:cNvPr>
            <p:cNvSpPr/>
            <p:nvPr/>
          </p:nvSpPr>
          <p:spPr>
            <a:xfrm>
              <a:off x="4544292" y="1977447"/>
              <a:ext cx="4287986" cy="342497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Пятиугольник 45">
              <a:extLst>
                <a:ext uri="{FF2B5EF4-FFF2-40B4-BE49-F238E27FC236}">
                  <a16:creationId xmlns="" xmlns:a16="http://schemas.microsoft.com/office/drawing/2014/main" id="{C0F3BBE3-EE39-42F1-89BD-5003432B959C}"/>
                </a:ext>
              </a:extLst>
            </p:cNvPr>
            <p:cNvSpPr/>
            <p:nvPr/>
          </p:nvSpPr>
          <p:spPr>
            <a:xfrm>
              <a:off x="256306" y="1973405"/>
              <a:ext cx="4615684" cy="342497"/>
            </a:xfrm>
            <a:prstGeom prst="homePlat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="" xmlns:a16="http://schemas.microsoft.com/office/drawing/2014/main" id="{FF014CA2-5ED8-48A4-A39A-31DBBC021736}"/>
              </a:ext>
            </a:extLst>
          </p:cNvPr>
          <p:cNvSpPr txBox="1"/>
          <p:nvPr/>
        </p:nvSpPr>
        <p:spPr>
          <a:xfrm>
            <a:off x="304331" y="8138440"/>
            <a:ext cx="11475812" cy="759190"/>
          </a:xfrm>
          <a:prstGeom prst="rect">
            <a:avLst/>
          </a:prstGeom>
          <a:noFill/>
        </p:spPr>
        <p:txBody>
          <a:bodyPr wrap="square" lIns="203207" tIns="101604" rIns="203207" bIns="101604" rtlCol="0">
            <a:spAutoFit/>
          </a:bodyPr>
          <a:lstStyle>
            <a:defPPr>
              <a:defRPr lang="en-US"/>
            </a:defPPr>
            <a:lvl1pPr>
              <a:defRPr sz="1600"/>
            </a:lvl1pPr>
          </a:lstStyle>
          <a:p>
            <a:pPr algn="ctr"/>
            <a:r>
              <a:rPr lang="ru-RU" sz="3600" dirty="0">
                <a:latin typeface="+mn-lt"/>
              </a:rPr>
              <a:t>Общепрофессиональные компетенции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105E38AF-60A5-4203-8558-2E6EA2DB1A4F}"/>
              </a:ext>
            </a:extLst>
          </p:cNvPr>
          <p:cNvSpPr txBox="1"/>
          <p:nvPr/>
        </p:nvSpPr>
        <p:spPr>
          <a:xfrm>
            <a:off x="162118" y="2398078"/>
            <a:ext cx="6269018" cy="820909"/>
          </a:xfrm>
          <a:prstGeom prst="homePlate">
            <a:avLst/>
          </a:prstGeom>
          <a:solidFill>
            <a:schemeClr val="accent6">
              <a:lumMod val="75000"/>
            </a:schemeClr>
          </a:solidFill>
        </p:spPr>
        <p:txBody>
          <a:bodyPr wrap="square" lIns="203207" tIns="101604" rIns="203207" bIns="101604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+mn-lt"/>
              </a:rPr>
              <a:t>ФГОС</a:t>
            </a:r>
            <a:endParaRPr lang="ru-RU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="" xmlns:a16="http://schemas.microsoft.com/office/drawing/2014/main" id="{4A7FAE43-966C-4E2D-8041-C08AFDF624BB}"/>
              </a:ext>
            </a:extLst>
          </p:cNvPr>
          <p:cNvSpPr txBox="1"/>
          <p:nvPr/>
        </p:nvSpPr>
        <p:spPr>
          <a:xfrm>
            <a:off x="13836316" y="2398078"/>
            <a:ext cx="6304546" cy="143629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lIns="203207" tIns="101604" rIns="203207" bIns="101604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+mn-lt"/>
              </a:rPr>
              <a:t>Профессиональные стандарты</a:t>
            </a:r>
            <a:endParaRPr lang="ru-RU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="" xmlns:a16="http://schemas.microsoft.com/office/drawing/2014/main" id="{4A7FAE43-966C-4E2D-8041-C08AFDF624BB}"/>
              </a:ext>
            </a:extLst>
          </p:cNvPr>
          <p:cNvSpPr txBox="1"/>
          <p:nvPr/>
        </p:nvSpPr>
        <p:spPr>
          <a:xfrm>
            <a:off x="13836316" y="4214923"/>
            <a:ext cx="6304546" cy="131318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lIns="203207" tIns="101604" rIns="203207" bIns="101604" rtlCol="0">
            <a:spAutoFit/>
          </a:bodyPr>
          <a:lstStyle/>
          <a:p>
            <a:pPr algn="ctr"/>
            <a:r>
              <a:rPr lang="ru-RU" sz="3600" dirty="0" smtClean="0">
                <a:latin typeface="+mn-lt"/>
              </a:rPr>
              <a:t>Вид профессиональной деятельности</a:t>
            </a:r>
            <a:endParaRPr lang="ru-RU" sz="3600" dirty="0">
              <a:latin typeface="+mn-lt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="" xmlns:a16="http://schemas.microsoft.com/office/drawing/2014/main" id="{4A7FAE43-966C-4E2D-8041-C08AFDF624BB}"/>
              </a:ext>
            </a:extLst>
          </p:cNvPr>
          <p:cNvSpPr txBox="1"/>
          <p:nvPr/>
        </p:nvSpPr>
        <p:spPr>
          <a:xfrm>
            <a:off x="13836316" y="7375327"/>
            <a:ext cx="6304546" cy="131318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lIns="203207" tIns="101604" rIns="203207" bIns="101604" rtlCol="0">
            <a:spAutoFit/>
          </a:bodyPr>
          <a:lstStyle/>
          <a:p>
            <a:pPr algn="ctr"/>
            <a:r>
              <a:rPr lang="ru-RU" sz="3600" dirty="0" smtClean="0">
                <a:latin typeface="+mn-lt"/>
              </a:rPr>
              <a:t>Обобщенные трудовые функции</a:t>
            </a:r>
            <a:endParaRPr lang="ru-RU" sz="3600" dirty="0">
              <a:latin typeface="+mn-lt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="" xmlns:a16="http://schemas.microsoft.com/office/drawing/2014/main" id="{4A7FAE43-966C-4E2D-8041-C08AFDF624BB}"/>
              </a:ext>
            </a:extLst>
          </p:cNvPr>
          <p:cNvSpPr txBox="1"/>
          <p:nvPr/>
        </p:nvSpPr>
        <p:spPr>
          <a:xfrm>
            <a:off x="13836316" y="8977271"/>
            <a:ext cx="6304546" cy="75919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lIns="203207" tIns="101604" rIns="203207" bIns="101604" rtlCol="0">
            <a:spAutoFit/>
          </a:bodyPr>
          <a:lstStyle/>
          <a:p>
            <a:pPr algn="ctr"/>
            <a:r>
              <a:rPr lang="ru-RU" sz="3600" dirty="0" smtClean="0">
                <a:latin typeface="+mn-lt"/>
              </a:rPr>
              <a:t>Трудовые функции</a:t>
            </a:r>
            <a:endParaRPr lang="ru-RU" sz="3600" dirty="0">
              <a:latin typeface="+mn-lt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="" xmlns:a16="http://schemas.microsoft.com/office/drawing/2014/main" id="{4A7FAE43-966C-4E2D-8041-C08AFDF624BB}"/>
              </a:ext>
            </a:extLst>
          </p:cNvPr>
          <p:cNvSpPr txBox="1"/>
          <p:nvPr/>
        </p:nvSpPr>
        <p:spPr>
          <a:xfrm>
            <a:off x="14750716" y="10037523"/>
            <a:ext cx="5390146" cy="69763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lIns="203207" tIns="101604" rIns="203207" bIns="101604" rtlCol="0">
            <a:spAutoFit/>
          </a:bodyPr>
          <a:lstStyle/>
          <a:p>
            <a:pPr algn="ctr"/>
            <a:r>
              <a:rPr lang="ru-RU" sz="3200" dirty="0" smtClean="0">
                <a:latin typeface="+mn-lt"/>
              </a:rPr>
              <a:t>Трудовые действия</a:t>
            </a:r>
            <a:endParaRPr lang="ru-RU" sz="3200" dirty="0">
              <a:latin typeface="+mn-lt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="" xmlns:a16="http://schemas.microsoft.com/office/drawing/2014/main" id="{4A7FAE43-966C-4E2D-8041-C08AFDF624BB}"/>
              </a:ext>
            </a:extLst>
          </p:cNvPr>
          <p:cNvSpPr txBox="1"/>
          <p:nvPr/>
        </p:nvSpPr>
        <p:spPr>
          <a:xfrm>
            <a:off x="14750716" y="10884855"/>
            <a:ext cx="5390146" cy="69763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lIns="203207" tIns="101604" rIns="203207" bIns="101604" rtlCol="0">
            <a:spAutoFit/>
          </a:bodyPr>
          <a:lstStyle/>
          <a:p>
            <a:pPr algn="ctr"/>
            <a:r>
              <a:rPr lang="ru-RU" sz="3200" dirty="0" smtClean="0">
                <a:latin typeface="+mn-lt"/>
              </a:rPr>
              <a:t>Необходимые умения</a:t>
            </a:r>
            <a:endParaRPr lang="ru-RU" sz="3200" dirty="0">
              <a:latin typeface="+mn-lt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="" xmlns:a16="http://schemas.microsoft.com/office/drawing/2014/main" id="{4A7FAE43-966C-4E2D-8041-C08AFDF624BB}"/>
              </a:ext>
            </a:extLst>
          </p:cNvPr>
          <p:cNvSpPr txBox="1"/>
          <p:nvPr/>
        </p:nvSpPr>
        <p:spPr>
          <a:xfrm>
            <a:off x="14750716" y="11765010"/>
            <a:ext cx="5390146" cy="69763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lIns="203207" tIns="101604" rIns="203207" bIns="101604" rtlCol="0">
            <a:spAutoFit/>
          </a:bodyPr>
          <a:lstStyle/>
          <a:p>
            <a:pPr algn="ctr"/>
            <a:r>
              <a:rPr lang="ru-RU" sz="3200" dirty="0" smtClean="0">
                <a:latin typeface="+mn-lt"/>
              </a:rPr>
              <a:t>Необходимые знания</a:t>
            </a:r>
            <a:endParaRPr lang="ru-RU" sz="3200" dirty="0">
              <a:latin typeface="+mn-lt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="" xmlns:a16="http://schemas.microsoft.com/office/drawing/2014/main" id="{4A7FAE43-966C-4E2D-8041-C08AFDF624BB}"/>
              </a:ext>
            </a:extLst>
          </p:cNvPr>
          <p:cNvSpPr txBox="1"/>
          <p:nvPr/>
        </p:nvSpPr>
        <p:spPr>
          <a:xfrm>
            <a:off x="13836316" y="5774863"/>
            <a:ext cx="6304546" cy="131318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lIns="203207" tIns="101604" rIns="203207" bIns="101604" rtlCol="0">
            <a:spAutoFit/>
          </a:bodyPr>
          <a:lstStyle/>
          <a:p>
            <a:pPr algn="ctr"/>
            <a:r>
              <a:rPr lang="ru-RU" sz="3600" dirty="0">
                <a:latin typeface="+mn-lt"/>
              </a:rPr>
              <a:t>Требования к образованию и обучению</a:t>
            </a:r>
          </a:p>
        </p:txBody>
      </p:sp>
      <p:sp>
        <p:nvSpPr>
          <p:cNvPr id="56" name="Правая круглая скобка 55"/>
          <p:cNvSpPr/>
          <p:nvPr/>
        </p:nvSpPr>
        <p:spPr>
          <a:xfrm>
            <a:off x="11922298" y="2398079"/>
            <a:ext cx="205534" cy="10171404"/>
          </a:xfrm>
          <a:prstGeom prst="rightBracket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авая круглая скобка 56"/>
          <p:cNvSpPr/>
          <p:nvPr/>
        </p:nvSpPr>
        <p:spPr>
          <a:xfrm flipH="1">
            <a:off x="13614730" y="2406100"/>
            <a:ext cx="205534" cy="10163383"/>
          </a:xfrm>
          <a:prstGeom prst="rightBracket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Двойная стрелка влево/вправо 57"/>
          <p:cNvSpPr/>
          <p:nvPr/>
        </p:nvSpPr>
        <p:spPr>
          <a:xfrm>
            <a:off x="12147889" y="7088051"/>
            <a:ext cx="1466841" cy="1059373"/>
          </a:xfrm>
          <a:prstGeom prst="leftRightArrow">
            <a:avLst>
              <a:gd name="adj1" fmla="val 31828"/>
              <a:gd name="adj2" fmla="val 31828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TextBox 63"/>
          <p:cNvSpPr txBox="1"/>
          <p:nvPr/>
        </p:nvSpPr>
        <p:spPr>
          <a:xfrm>
            <a:off x="12266448" y="8443033"/>
            <a:ext cx="1169551" cy="258685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r"/>
            <a:r>
              <a:rPr lang="ru-RU" sz="3200" dirty="0" smtClean="0">
                <a:latin typeface="+mn-lt"/>
              </a:rPr>
              <a:t>Непрямое соответствие</a:t>
            </a:r>
            <a:endParaRPr lang="ru-RU" sz="3200" dirty="0">
              <a:latin typeface="+mn-lt"/>
            </a:endParaRPr>
          </a:p>
        </p:txBody>
      </p:sp>
      <p:sp>
        <p:nvSpPr>
          <p:cNvPr id="65" name="Нашивка 64"/>
          <p:cNvSpPr/>
          <p:nvPr/>
        </p:nvSpPr>
        <p:spPr>
          <a:xfrm rot="5400000">
            <a:off x="9901472" y="2966995"/>
            <a:ext cx="447676" cy="19926385"/>
          </a:xfrm>
          <a:prstGeom prst="chevron">
            <a:avLst>
              <a:gd name="adj" fmla="val 68292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25353" y="13154026"/>
            <a:ext cx="1992638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+mn-lt"/>
              </a:rPr>
              <a:t>Сможет ли выпускник частично </a:t>
            </a:r>
            <a:r>
              <a:rPr lang="ru-RU" sz="3600" dirty="0">
                <a:latin typeface="+mn-lt"/>
              </a:rPr>
              <a:t>или полностью выполнять трудовые действия в рамках </a:t>
            </a:r>
            <a:r>
              <a:rPr lang="ru-RU" sz="3600" dirty="0" smtClean="0">
                <a:latin typeface="+mn-lt"/>
              </a:rPr>
              <a:t>трудовых функций, обобщенных </a:t>
            </a:r>
            <a:r>
              <a:rPr lang="ru-RU" sz="3600" dirty="0">
                <a:latin typeface="+mn-lt"/>
              </a:rPr>
              <a:t>трудовых функций в соответствии с уровнем квалификации по </a:t>
            </a:r>
            <a:r>
              <a:rPr lang="ru-RU" sz="3600" dirty="0" smtClean="0">
                <a:latin typeface="+mn-lt"/>
              </a:rPr>
              <a:t>профессиональному стандарту</a:t>
            </a:r>
            <a:endParaRPr lang="ru-RU"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99624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42448" y="442746"/>
            <a:ext cx="17459965" cy="1293812"/>
          </a:xfrm>
        </p:spPr>
        <p:txBody>
          <a:bodyPr/>
          <a:lstStyle/>
          <a:p>
            <a:r>
              <a:rPr lang="ru-RU" sz="4400" dirty="0" smtClean="0"/>
              <a:t>КРИТЕРИИ ЭКСПЕРТНОЙ ОЦЕНКИ ПООП </a:t>
            </a:r>
            <a:br>
              <a:rPr lang="ru-RU" sz="4400" dirty="0" smtClean="0"/>
            </a:br>
            <a:r>
              <a:rPr lang="ru-RU" sz="4400" dirty="0" smtClean="0"/>
              <a:t>НА СООТВЕТСТВИЕ ПРОФЕССИОНАЛЬНЫМ СТАНДАРТАМ</a:t>
            </a:r>
            <a:endParaRPr lang="ru-RU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2719135" y="2451624"/>
            <a:ext cx="158094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+mn-lt"/>
              </a:rPr>
              <a:t>Профессиональные задачи, перечисленные в ПООП, соответствуют основной цели вида профессиональной деятельности в ПС</a:t>
            </a:r>
            <a:endParaRPr lang="ru-RU" sz="3600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19135" y="4465329"/>
            <a:ext cx="158094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+mn-lt"/>
              </a:rPr>
              <a:t>Профессиональные компетенции позволяют полностью или частично выполнять трудовые действия в рамках трудовых функций, обобщенных трудовых функций</a:t>
            </a:r>
            <a:endParaRPr lang="ru-RU" sz="3600" dirty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19135" y="6732235"/>
            <a:ext cx="158094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+mn-lt"/>
              </a:rPr>
              <a:t>Индикаторы достижения общепрофессиональных и профессиональных компетенций позволяют оценить способность выпускника к выполнению трудовых функций и соответствуют требованиям, закрепленным в ПС</a:t>
            </a:r>
            <a:endParaRPr lang="ru-RU" sz="3600" dirty="0">
              <a:latin typeface="+mn-lt"/>
            </a:endParaRPr>
          </a:p>
        </p:txBody>
      </p:sp>
      <p:sp>
        <p:nvSpPr>
          <p:cNvPr id="9" name="Нашивка 8"/>
          <p:cNvSpPr/>
          <p:nvPr/>
        </p:nvSpPr>
        <p:spPr>
          <a:xfrm rot="5400000">
            <a:off x="9901470" y="-961547"/>
            <a:ext cx="447676" cy="19926385"/>
          </a:xfrm>
          <a:prstGeom prst="chevron">
            <a:avLst>
              <a:gd name="adj" fmla="val 68292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86588" y="2410230"/>
            <a:ext cx="855859" cy="908864"/>
          </a:xfrm>
          <a:prstGeom prst="ellipse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+mn-lt"/>
              </a:rPr>
              <a:t>1</a:t>
            </a:r>
            <a:endParaRPr lang="ru-RU" sz="3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86586" y="4483954"/>
            <a:ext cx="855859" cy="908864"/>
          </a:xfrm>
          <a:prstGeom prst="ellipse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+mn-lt"/>
              </a:rPr>
              <a:t>2</a:t>
            </a:r>
            <a:endParaRPr lang="ru-RU" sz="3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86587" y="6620609"/>
            <a:ext cx="855859" cy="908864"/>
          </a:xfrm>
          <a:prstGeom prst="ellipse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+mn-lt"/>
              </a:rPr>
              <a:t>3</a:t>
            </a:r>
            <a:endParaRPr lang="ru-RU" sz="3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6297" y="9523177"/>
            <a:ext cx="190580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+mn-lt"/>
              </a:rPr>
              <a:t>Форма экспертного заключения на соответствие ПООП ПС</a:t>
            </a:r>
            <a:endParaRPr lang="ru-RU" dirty="0"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2115" y="10406417"/>
            <a:ext cx="1992638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+mn-lt"/>
              </a:rPr>
              <a:t>Направлена на экспертизу в 27 федеральных учебно-методических объединения в системе высшего образования</a:t>
            </a:r>
            <a:endParaRPr lang="ru-RU" sz="3200" dirty="0">
              <a:latin typeface="+mn-lt"/>
            </a:endParaRPr>
          </a:p>
        </p:txBody>
      </p:sp>
      <p:sp>
        <p:nvSpPr>
          <p:cNvPr id="16" name="Нашивка 15"/>
          <p:cNvSpPr/>
          <p:nvPr/>
        </p:nvSpPr>
        <p:spPr>
          <a:xfrm rot="5400000">
            <a:off x="9901470" y="1685401"/>
            <a:ext cx="447676" cy="19926385"/>
          </a:xfrm>
          <a:prstGeom prst="chevron">
            <a:avLst>
              <a:gd name="adj" fmla="val 68292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6297" y="11957007"/>
            <a:ext cx="190580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+mn-lt"/>
              </a:rPr>
              <a:t>Автоматизация процесса одобрения ПООП</a:t>
            </a:r>
            <a:endParaRPr lang="ru-RU" dirty="0"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96298" y="13002778"/>
            <a:ext cx="18706116" cy="1464231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+mn-lt"/>
              </a:rPr>
              <a:t>Информационная система </a:t>
            </a:r>
            <a:br>
              <a:rPr lang="ru-RU" dirty="0" smtClean="0">
                <a:latin typeface="+mn-lt"/>
              </a:rPr>
            </a:br>
            <a:r>
              <a:rPr lang="ru-RU" dirty="0" smtClean="0">
                <a:latin typeface="+mn-lt"/>
              </a:rPr>
              <a:t>«Реестр примерных основных образовательных программ»</a:t>
            </a:r>
            <a:endParaRPr 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53712232"/>
      </p:ext>
    </p:extLst>
  </p:cSld>
  <p:clrMapOvr>
    <a:masterClrMapping/>
  </p:clrMapOvr>
</p:sld>
</file>

<file path=ppt/theme/theme1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7810</TotalTime>
  <Words>250</Words>
  <Application>Microsoft Office PowerPoint</Application>
  <PresentationFormat>Произвольный</PresentationFormat>
  <Paragraphs>51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3_Тема Office</vt:lpstr>
      <vt:lpstr>О применении профессиональных стандартов  при формировании ПООП высшего образования  и подходах к экспертизе ПООП</vt:lpstr>
      <vt:lpstr>ЭКСПЕРТИЗА ФГОС ВЫСШЕГО ОБРАЗОВАНИЯ НА СООТВЕТСТВИЕ ПРОФЕССИОНАЛЬНЫМ СТАНДАРТАМ </vt:lpstr>
      <vt:lpstr>СОПРЯЖЕНИЕ ФГОС И ПООП  С ПРОФЕССИОНАЛЬНЫМИ СТАНДАРТАМИ</vt:lpstr>
      <vt:lpstr>КРИТЕРИИ ЭКСПЕРТНОЙ ОЦЕНКИ ПООП  НА СООТВЕТСТВИЕ ПРОФЕССИОНАЛЬНЫМ СТАНДАРТАМ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Семен Телицин</dc:creator>
  <cp:lastModifiedBy>Головина Инна Валентиновна</cp:lastModifiedBy>
  <cp:revision>490</cp:revision>
  <cp:lastPrinted>2017-09-15T08:03:37Z</cp:lastPrinted>
  <dcterms:created xsi:type="dcterms:W3CDTF">2014-01-28T10:22:52Z</dcterms:created>
  <dcterms:modified xsi:type="dcterms:W3CDTF">2017-09-15T08:03:47Z</dcterms:modified>
</cp:coreProperties>
</file>