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39" r:id="rId1"/>
  </p:sldMasterIdLst>
  <p:notesMasterIdLst>
    <p:notesMasterId r:id="rId29"/>
  </p:notesMasterIdLst>
  <p:sldIdLst>
    <p:sldId id="256" r:id="rId2"/>
    <p:sldId id="291" r:id="rId3"/>
    <p:sldId id="259" r:id="rId4"/>
    <p:sldId id="260" r:id="rId5"/>
    <p:sldId id="287" r:id="rId6"/>
    <p:sldId id="262" r:id="rId7"/>
    <p:sldId id="316" r:id="rId8"/>
    <p:sldId id="295" r:id="rId9"/>
    <p:sldId id="290" r:id="rId10"/>
    <p:sldId id="292" r:id="rId11"/>
    <p:sldId id="315" r:id="rId12"/>
    <p:sldId id="318" r:id="rId13"/>
    <p:sldId id="319" r:id="rId14"/>
    <p:sldId id="320" r:id="rId15"/>
    <p:sldId id="321" r:id="rId16"/>
    <p:sldId id="301" r:id="rId17"/>
    <p:sldId id="300" r:id="rId18"/>
    <p:sldId id="302" r:id="rId19"/>
    <p:sldId id="327" r:id="rId20"/>
    <p:sldId id="311" r:id="rId21"/>
    <p:sldId id="322" r:id="rId22"/>
    <p:sldId id="323" r:id="rId23"/>
    <p:sldId id="314" r:id="rId24"/>
    <p:sldId id="326" r:id="rId25"/>
    <p:sldId id="324" r:id="rId26"/>
    <p:sldId id="317" r:id="rId27"/>
    <p:sldId id="286"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6E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ru-RU" dirty="0"/>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dirty="0"/>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ru-RU" dirty="0"/>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E69BC40-7403-48D4-92B8-403687A13386}" type="slidenum">
              <a:rPr lang="ru-RU"/>
              <a:pPr>
                <a:defRPr/>
              </a:pPr>
              <a:t>‹#›</a:t>
            </a:fld>
            <a:endParaRPr lang="ru-RU" dirty="0"/>
          </a:p>
        </p:txBody>
      </p:sp>
    </p:spTree>
    <p:extLst>
      <p:ext uri="{BB962C8B-B14F-4D97-AF65-F5344CB8AC3E}">
        <p14:creationId xmlns:p14="http://schemas.microsoft.com/office/powerpoint/2010/main" val="3656556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fld id="{072EB240-AB2A-480C-AD6C-672F410D6EB3}" type="datetime1">
              <a:rPr lang="ru-RU" smtClean="0"/>
              <a:pPr>
                <a:defRPr/>
              </a:pPr>
              <a:t>01.07.2017</a:t>
            </a:fld>
            <a:endParaRPr lang="ru-RU" dirty="0"/>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ru-RU" dirty="0"/>
          </a:p>
        </p:txBody>
      </p:sp>
      <p:sp>
        <p:nvSpPr>
          <p:cNvPr id="6" name="Slide Number Placeholder 5"/>
          <p:cNvSpPr>
            <a:spLocks noGrp="1"/>
          </p:cNvSpPr>
          <p:nvPr>
            <p:ph type="sldNum" sz="quarter" idx="12"/>
          </p:nvPr>
        </p:nvSpPr>
        <p:spPr>
          <a:xfrm>
            <a:off x="8275320" y="6117336"/>
            <a:ext cx="411480" cy="365125"/>
          </a:xfrm>
        </p:spPr>
        <p:txBody>
          <a:bodyPr/>
          <a:lstStyle/>
          <a:p>
            <a:pPr>
              <a:defRPr/>
            </a:pPr>
            <a:fld id="{55FFAA99-E4FB-49AB-A1C2-E96F790D0994}" type="slidenum">
              <a:rPr lang="ru-RU" smtClean="0"/>
              <a:pPr>
                <a:defRPr/>
              </a:pPr>
              <a:t>‹#›</a:t>
            </a:fld>
            <a:endParaRPr lang="ru-RU"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822299359"/>
      </p:ext>
    </p:extLst>
  </p:cSld>
  <p:clrMapOvr>
    <a:masterClrMapping/>
  </p:clrMapOvr>
  <p:transition>
    <p:cover dir="l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CE06610C-16BE-4537-B89E-F5481AC0826C}" type="datetime1">
              <a:rPr lang="ru-RU" smtClean="0"/>
              <a:pPr>
                <a:defRPr/>
              </a:pPr>
              <a:t>01.07.2017</a:t>
            </a:fld>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7" name="Slide Number Placeholder 6"/>
          <p:cNvSpPr>
            <a:spLocks noGrp="1"/>
          </p:cNvSpPr>
          <p:nvPr>
            <p:ph type="sldNum" sz="quarter" idx="12"/>
          </p:nvPr>
        </p:nvSpPr>
        <p:spPr/>
        <p:txBody>
          <a:bodyPr/>
          <a:lstStyle/>
          <a:p>
            <a:pPr>
              <a:defRPr/>
            </a:pPr>
            <a:fld id="{688AC144-E2A9-476D-AA88-59E3754A80E7}" type="slidenum">
              <a:rPr lang="ru-RU" smtClean="0"/>
              <a:pPr>
                <a:defRPr/>
              </a:pPr>
              <a:t>‹#›</a:t>
            </a:fld>
            <a:endParaRPr lang="ru-RU" dirty="0"/>
          </a:p>
        </p:txBody>
      </p:sp>
    </p:spTree>
    <p:extLst>
      <p:ext uri="{BB962C8B-B14F-4D97-AF65-F5344CB8AC3E}">
        <p14:creationId xmlns:p14="http://schemas.microsoft.com/office/powerpoint/2010/main" val="1173125798"/>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CE06610C-16BE-4537-B89E-F5481AC0826C}" type="datetime1">
              <a:rPr lang="ru-RU" smtClean="0"/>
              <a:pPr>
                <a:defRPr/>
              </a:pPr>
              <a:t>01.07.2017</a:t>
            </a:fld>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688AC144-E2A9-476D-AA88-59E3754A80E7}" type="slidenum">
              <a:rPr lang="ru-RU" smtClean="0"/>
              <a:pPr>
                <a:defRPr/>
              </a:pPr>
              <a:t>‹#›</a:t>
            </a:fld>
            <a:endParaRPr lang="ru-RU" dirty="0"/>
          </a:p>
        </p:txBody>
      </p:sp>
    </p:spTree>
    <p:extLst>
      <p:ext uri="{BB962C8B-B14F-4D97-AF65-F5344CB8AC3E}">
        <p14:creationId xmlns:p14="http://schemas.microsoft.com/office/powerpoint/2010/main" val="420887683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CE06610C-16BE-4537-B89E-F5481AC0826C}" type="datetime1">
              <a:rPr lang="ru-RU" smtClean="0"/>
              <a:pPr>
                <a:defRPr/>
              </a:pPr>
              <a:t>01.07.2017</a:t>
            </a:fld>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688AC144-E2A9-476D-AA88-59E3754A80E7}" type="slidenum">
              <a:rPr lang="ru-RU" smtClean="0"/>
              <a:pPr>
                <a:defRPr/>
              </a:pPr>
              <a:t>‹#›</a:t>
            </a:fld>
            <a:endParaRPr lang="ru-RU" dirty="0"/>
          </a:p>
        </p:txBody>
      </p:sp>
    </p:spTree>
    <p:extLst>
      <p:ext uri="{BB962C8B-B14F-4D97-AF65-F5344CB8AC3E}">
        <p14:creationId xmlns:p14="http://schemas.microsoft.com/office/powerpoint/2010/main" val="310856520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CE06610C-16BE-4537-B89E-F5481AC0826C}" type="datetime1">
              <a:rPr lang="ru-RU" smtClean="0"/>
              <a:pPr>
                <a:defRPr/>
              </a:pPr>
              <a:t>01.07.2017</a:t>
            </a:fld>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688AC144-E2A9-476D-AA88-59E3754A80E7}" type="slidenum">
              <a:rPr lang="ru-RU" smtClean="0"/>
              <a:pPr>
                <a:defRPr/>
              </a:pPr>
              <a:t>‹#›</a:t>
            </a:fld>
            <a:endParaRPr lang="ru-RU" dirty="0"/>
          </a:p>
        </p:txBody>
      </p:sp>
    </p:spTree>
    <p:extLst>
      <p:ext uri="{BB962C8B-B14F-4D97-AF65-F5344CB8AC3E}">
        <p14:creationId xmlns:p14="http://schemas.microsoft.com/office/powerpoint/2010/main" val="674840280"/>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CE06610C-16BE-4537-B89E-F5481AC0826C}" type="datetime1">
              <a:rPr lang="ru-RU" smtClean="0"/>
              <a:pPr>
                <a:defRPr/>
              </a:pPr>
              <a:t>01.07.2017</a:t>
            </a:fld>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688AC144-E2A9-476D-AA88-59E3754A80E7}" type="slidenum">
              <a:rPr lang="ru-RU" smtClean="0"/>
              <a:pPr>
                <a:defRPr/>
              </a:pPr>
              <a:t>‹#›</a:t>
            </a:fld>
            <a:endParaRPr lang="ru-RU" dirty="0"/>
          </a:p>
        </p:txBody>
      </p:sp>
    </p:spTree>
    <p:extLst>
      <p:ext uri="{BB962C8B-B14F-4D97-AF65-F5344CB8AC3E}">
        <p14:creationId xmlns:p14="http://schemas.microsoft.com/office/powerpoint/2010/main" val="1743249898"/>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CE06610C-16BE-4537-B89E-F5481AC0826C}" type="datetime1">
              <a:rPr lang="ru-RU" smtClean="0"/>
              <a:pPr>
                <a:defRPr/>
              </a:pPr>
              <a:t>01.07.2017</a:t>
            </a:fld>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688AC144-E2A9-476D-AA88-59E3754A80E7}" type="slidenum">
              <a:rPr lang="ru-RU" smtClean="0"/>
              <a:pPr>
                <a:defRPr/>
              </a:pPr>
              <a:t>‹#›</a:t>
            </a:fld>
            <a:endParaRPr lang="ru-RU" dirty="0"/>
          </a:p>
        </p:txBody>
      </p:sp>
    </p:spTree>
    <p:extLst>
      <p:ext uri="{BB962C8B-B14F-4D97-AF65-F5344CB8AC3E}">
        <p14:creationId xmlns:p14="http://schemas.microsoft.com/office/powerpoint/2010/main" val="1152586030"/>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A19561D4-FDC7-475D-8A8E-60BD1E1E954C}" type="datetime1">
              <a:rPr lang="ru-RU" smtClean="0"/>
              <a:pPr>
                <a:defRPr/>
              </a:pPr>
              <a:t>01.07.2017</a:t>
            </a:fld>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E607813C-832A-4040-9574-37109D3D3926}" type="slidenum">
              <a:rPr lang="ru-RU" smtClean="0"/>
              <a:pPr>
                <a:defRPr/>
              </a:pPr>
              <a:t>‹#›</a:t>
            </a:fld>
            <a:endParaRPr lang="ru-RU" dirty="0"/>
          </a:p>
        </p:txBody>
      </p:sp>
    </p:spTree>
    <p:extLst>
      <p:ext uri="{BB962C8B-B14F-4D97-AF65-F5344CB8AC3E}">
        <p14:creationId xmlns:p14="http://schemas.microsoft.com/office/powerpoint/2010/main" val="1164056072"/>
      </p:ext>
    </p:extLst>
  </p:cSld>
  <p:clrMapOvr>
    <a:masterClrMapping/>
  </p:clrMapOvr>
  <p:transition>
    <p:cover dir="l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2275F995-5682-4494-A373-D1EED0DC53AE}" type="datetime1">
              <a:rPr lang="ru-RU" smtClean="0"/>
              <a:pPr>
                <a:defRPr/>
              </a:pPr>
              <a:t>01.07.2017</a:t>
            </a:fld>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2C4F5E64-EC3C-44C3-97D4-61CB73DBBD08}" type="slidenum">
              <a:rPr lang="ru-RU" smtClean="0"/>
              <a:pPr>
                <a:defRPr/>
              </a:pPr>
              <a:t>‹#›</a:t>
            </a:fld>
            <a:endParaRPr lang="ru-RU" dirty="0"/>
          </a:p>
        </p:txBody>
      </p:sp>
    </p:spTree>
    <p:extLst>
      <p:ext uri="{BB962C8B-B14F-4D97-AF65-F5344CB8AC3E}">
        <p14:creationId xmlns:p14="http://schemas.microsoft.com/office/powerpoint/2010/main" val="3983579876"/>
      </p:ext>
    </p:extLst>
  </p:cSld>
  <p:clrMapOvr>
    <a:masterClrMapping/>
  </p:clrMapOvr>
  <p:transition>
    <p:cover dir="l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1380471B-14FD-4BD4-B9BF-A88F15EBFFF1}" type="datetime1">
              <a:rPr lang="ru-RU"/>
              <a:pPr>
                <a:defRPr/>
              </a:pPr>
              <a:t>01.07.2017</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1C845196-C51E-4D77-9B7C-3E595AD4EC0D}" type="slidenum">
              <a:rPr lang="ru-RU"/>
              <a:pPr>
                <a:defRPr/>
              </a:pPr>
              <a:t>‹#›</a:t>
            </a:fld>
            <a:endParaRPr lang="ru-RU" dirty="0"/>
          </a:p>
        </p:txBody>
      </p:sp>
    </p:spTree>
    <p:extLst>
      <p:ext uri="{BB962C8B-B14F-4D97-AF65-F5344CB8AC3E}">
        <p14:creationId xmlns:p14="http://schemas.microsoft.com/office/powerpoint/2010/main" val="4204014766"/>
      </p:ext>
    </p:extLst>
  </p:cSld>
  <p:clrMapOvr>
    <a:masterClrMapping/>
  </p:clrMapOvr>
  <p:transition>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fld id="{D5059AA1-747E-4605-8F70-5AB51C700D9D}" type="datetime1">
              <a:rPr lang="ru-RU" smtClean="0"/>
              <a:pPr>
                <a:defRPr/>
              </a:pPr>
              <a:t>01.07.2017</a:t>
            </a:fld>
            <a:endParaRPr lang="ru-RU" dirty="0"/>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ru-RU" dirty="0"/>
          </a:p>
        </p:txBody>
      </p:sp>
      <p:sp>
        <p:nvSpPr>
          <p:cNvPr id="6" name="Slide Number Placeholder 5"/>
          <p:cNvSpPr>
            <a:spLocks noGrp="1"/>
          </p:cNvSpPr>
          <p:nvPr>
            <p:ph type="sldNum" sz="quarter" idx="12"/>
          </p:nvPr>
        </p:nvSpPr>
        <p:spPr>
          <a:xfrm>
            <a:off x="8258967" y="6108173"/>
            <a:ext cx="427833" cy="365125"/>
          </a:xfrm>
        </p:spPr>
        <p:txBody>
          <a:bodyPr/>
          <a:lstStyle/>
          <a:p>
            <a:pPr>
              <a:defRPr/>
            </a:pPr>
            <a:fld id="{8EDB995B-7530-4C83-9126-CC95BE0186FA}" type="slidenum">
              <a:rPr lang="ru-RU" smtClean="0"/>
              <a:pPr>
                <a:defRPr/>
              </a:pPr>
              <a:t>‹#›</a:t>
            </a:fld>
            <a:endParaRPr lang="ru-RU" dirty="0"/>
          </a:p>
        </p:txBody>
      </p:sp>
    </p:spTree>
    <p:extLst>
      <p:ext uri="{BB962C8B-B14F-4D97-AF65-F5344CB8AC3E}">
        <p14:creationId xmlns:p14="http://schemas.microsoft.com/office/powerpoint/2010/main" val="3148353988"/>
      </p:ext>
    </p:extLst>
  </p:cSld>
  <p:clrMapOvr>
    <a:masterClrMapping/>
  </p:clrMapOvr>
  <p:transition>
    <p:cover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EF9E9725-E272-4DA7-B3FA-5380D41747B8}" type="datetime1">
              <a:rPr lang="ru-RU" smtClean="0"/>
              <a:pPr>
                <a:defRPr/>
              </a:pPr>
              <a:t>01.07.2017</a:t>
            </a:fld>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a:xfrm>
            <a:off x="8273317" y="6116070"/>
            <a:ext cx="413483" cy="365125"/>
          </a:xfrm>
        </p:spPr>
        <p:txBody>
          <a:bodyPr/>
          <a:lstStyle/>
          <a:p>
            <a:pPr>
              <a:defRPr/>
            </a:pPr>
            <a:fld id="{B4FB95C3-D0E5-4FDD-9C95-7EF75EC1A800}" type="slidenum">
              <a:rPr lang="ru-RU" smtClean="0"/>
              <a:pPr>
                <a:defRPr/>
              </a:pPr>
              <a:t>‹#›</a:t>
            </a:fld>
            <a:endParaRPr lang="ru-RU" dirty="0"/>
          </a:p>
        </p:txBody>
      </p:sp>
    </p:spTree>
    <p:extLst>
      <p:ext uri="{BB962C8B-B14F-4D97-AF65-F5344CB8AC3E}">
        <p14:creationId xmlns:p14="http://schemas.microsoft.com/office/powerpoint/2010/main" val="724309256"/>
      </p:ext>
    </p:extLst>
  </p:cSld>
  <p:clrMapOvr>
    <a:masterClrMapping/>
  </p:clrMapOvr>
  <p:transition>
    <p:cover dir="l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EC07144F-2ED8-42A5-83BD-9557242F0E64}" type="datetime1">
              <a:rPr lang="ru-RU" smtClean="0"/>
              <a:pPr>
                <a:defRPr/>
              </a:pPr>
              <a:t>01.07.2017</a:t>
            </a:fld>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7" name="Slide Number Placeholder 6"/>
          <p:cNvSpPr>
            <a:spLocks noGrp="1"/>
          </p:cNvSpPr>
          <p:nvPr>
            <p:ph type="sldNum" sz="quarter" idx="12"/>
          </p:nvPr>
        </p:nvSpPr>
        <p:spPr/>
        <p:txBody>
          <a:bodyPr/>
          <a:lstStyle/>
          <a:p>
            <a:pPr>
              <a:defRPr/>
            </a:pPr>
            <a:fld id="{BD7CD82B-0239-43A8-88DC-79079CB22688}" type="slidenum">
              <a:rPr lang="ru-RU" smtClean="0"/>
              <a:pPr>
                <a:defRPr/>
              </a:pPr>
              <a:t>‹#›</a:t>
            </a:fld>
            <a:endParaRPr lang="ru-RU" dirty="0"/>
          </a:p>
        </p:txBody>
      </p:sp>
    </p:spTree>
    <p:extLst>
      <p:ext uri="{BB962C8B-B14F-4D97-AF65-F5344CB8AC3E}">
        <p14:creationId xmlns:p14="http://schemas.microsoft.com/office/powerpoint/2010/main" val="955176317"/>
      </p:ext>
    </p:extLst>
  </p:cSld>
  <p:clrMapOvr>
    <a:masterClrMapping/>
  </p:clrMapOvr>
  <p:transition>
    <p:cover dir="l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E9B816FC-5F46-4ED2-A766-689401685AD4}" type="datetime1">
              <a:rPr lang="ru-RU" smtClean="0"/>
              <a:pPr>
                <a:defRPr/>
              </a:pPr>
              <a:t>01.07.2017</a:t>
            </a:fld>
            <a:endParaRPr lang="ru-RU" dirty="0"/>
          </a:p>
        </p:txBody>
      </p:sp>
      <p:sp>
        <p:nvSpPr>
          <p:cNvPr id="8" name="Footer Placeholder 7"/>
          <p:cNvSpPr>
            <a:spLocks noGrp="1"/>
          </p:cNvSpPr>
          <p:nvPr>
            <p:ph type="ftr" sz="quarter" idx="11"/>
          </p:nvPr>
        </p:nvSpPr>
        <p:spPr/>
        <p:txBody>
          <a:bodyPr/>
          <a:lstStyle/>
          <a:p>
            <a:pPr>
              <a:defRPr/>
            </a:pPr>
            <a:endParaRPr lang="ru-RU" dirty="0"/>
          </a:p>
        </p:txBody>
      </p:sp>
      <p:sp>
        <p:nvSpPr>
          <p:cNvPr id="9" name="Slide Number Placeholder 8"/>
          <p:cNvSpPr>
            <a:spLocks noGrp="1"/>
          </p:cNvSpPr>
          <p:nvPr>
            <p:ph type="sldNum" sz="quarter" idx="12"/>
          </p:nvPr>
        </p:nvSpPr>
        <p:spPr/>
        <p:txBody>
          <a:bodyPr/>
          <a:lstStyle/>
          <a:p>
            <a:pPr>
              <a:defRPr/>
            </a:pPr>
            <a:fld id="{A2C1C10F-ED07-4B68-BCDF-2DE420F25CB6}" type="slidenum">
              <a:rPr lang="ru-RU" smtClean="0"/>
              <a:pPr>
                <a:defRPr/>
              </a:pPr>
              <a:t>‹#›</a:t>
            </a:fld>
            <a:endParaRPr lang="ru-RU" dirty="0"/>
          </a:p>
        </p:txBody>
      </p:sp>
    </p:spTree>
    <p:extLst>
      <p:ext uri="{BB962C8B-B14F-4D97-AF65-F5344CB8AC3E}">
        <p14:creationId xmlns:p14="http://schemas.microsoft.com/office/powerpoint/2010/main" val="1520804878"/>
      </p:ext>
    </p:extLst>
  </p:cSld>
  <p:clrMapOvr>
    <a:masterClrMapping/>
  </p:clrMapOvr>
  <p:transition>
    <p:cover dir="l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9FEC46A9-9BD5-46C6-B881-DE947C577B84}" type="datetime1">
              <a:rPr lang="ru-RU" smtClean="0"/>
              <a:pPr>
                <a:defRPr/>
              </a:pPr>
              <a:t>01.07.2017</a:t>
            </a:fld>
            <a:endParaRPr lang="ru-RU" dirty="0"/>
          </a:p>
        </p:txBody>
      </p:sp>
      <p:sp>
        <p:nvSpPr>
          <p:cNvPr id="4" name="Footer Placeholder 3"/>
          <p:cNvSpPr>
            <a:spLocks noGrp="1"/>
          </p:cNvSpPr>
          <p:nvPr>
            <p:ph type="ftr" sz="quarter" idx="11"/>
          </p:nvPr>
        </p:nvSpPr>
        <p:spPr/>
        <p:txBody>
          <a:bodyPr/>
          <a:lstStyle/>
          <a:p>
            <a:pPr>
              <a:defRPr/>
            </a:pPr>
            <a:endParaRPr lang="ru-RU" dirty="0"/>
          </a:p>
        </p:txBody>
      </p:sp>
      <p:sp>
        <p:nvSpPr>
          <p:cNvPr id="5" name="Slide Number Placeholder 4"/>
          <p:cNvSpPr>
            <a:spLocks noGrp="1"/>
          </p:cNvSpPr>
          <p:nvPr>
            <p:ph type="sldNum" sz="quarter" idx="12"/>
          </p:nvPr>
        </p:nvSpPr>
        <p:spPr/>
        <p:txBody>
          <a:bodyPr/>
          <a:lstStyle/>
          <a:p>
            <a:pPr>
              <a:defRPr/>
            </a:pPr>
            <a:fld id="{182972B5-99C3-40CA-904F-85A5ED113BEE}" type="slidenum">
              <a:rPr lang="ru-RU" smtClean="0"/>
              <a:pPr>
                <a:defRPr/>
              </a:pPr>
              <a:t>‹#›</a:t>
            </a:fld>
            <a:endParaRPr lang="ru-RU" dirty="0"/>
          </a:p>
        </p:txBody>
      </p:sp>
    </p:spTree>
    <p:extLst>
      <p:ext uri="{BB962C8B-B14F-4D97-AF65-F5344CB8AC3E}">
        <p14:creationId xmlns:p14="http://schemas.microsoft.com/office/powerpoint/2010/main" val="1475997007"/>
      </p:ext>
    </p:extLst>
  </p:cSld>
  <p:clrMapOvr>
    <a:masterClrMapping/>
  </p:clrMapOvr>
  <p:transition>
    <p:cover dir="l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4A72CDE-A237-461E-A33C-BEA5A0FD2E20}" type="datetime1">
              <a:rPr lang="ru-RU" smtClean="0"/>
              <a:pPr>
                <a:defRPr/>
              </a:pPr>
              <a:t>01.07.2017</a:t>
            </a:fld>
            <a:endParaRPr lang="ru-RU" dirty="0"/>
          </a:p>
        </p:txBody>
      </p:sp>
      <p:sp>
        <p:nvSpPr>
          <p:cNvPr id="3" name="Footer Placeholder 2"/>
          <p:cNvSpPr>
            <a:spLocks noGrp="1"/>
          </p:cNvSpPr>
          <p:nvPr>
            <p:ph type="ftr" sz="quarter" idx="11"/>
          </p:nvPr>
        </p:nvSpPr>
        <p:spPr/>
        <p:txBody>
          <a:bodyPr/>
          <a:lstStyle/>
          <a:p>
            <a:pPr>
              <a:defRPr/>
            </a:pPr>
            <a:endParaRPr lang="ru-RU" dirty="0"/>
          </a:p>
        </p:txBody>
      </p:sp>
      <p:sp>
        <p:nvSpPr>
          <p:cNvPr id="4" name="Slide Number Placeholder 3"/>
          <p:cNvSpPr>
            <a:spLocks noGrp="1"/>
          </p:cNvSpPr>
          <p:nvPr>
            <p:ph type="sldNum" sz="quarter" idx="12"/>
          </p:nvPr>
        </p:nvSpPr>
        <p:spPr/>
        <p:txBody>
          <a:bodyPr/>
          <a:lstStyle/>
          <a:p>
            <a:pPr>
              <a:defRPr/>
            </a:pPr>
            <a:fld id="{F1A6155C-846D-4CCC-BF37-6A0AC3F54BC2}" type="slidenum">
              <a:rPr lang="ru-RU" smtClean="0"/>
              <a:pPr>
                <a:defRPr/>
              </a:pPr>
              <a:t>‹#›</a:t>
            </a:fld>
            <a:endParaRPr lang="ru-RU" dirty="0"/>
          </a:p>
        </p:txBody>
      </p:sp>
    </p:spTree>
    <p:extLst>
      <p:ext uri="{BB962C8B-B14F-4D97-AF65-F5344CB8AC3E}">
        <p14:creationId xmlns:p14="http://schemas.microsoft.com/office/powerpoint/2010/main" val="81388686"/>
      </p:ext>
    </p:extLst>
  </p:cSld>
  <p:clrMapOvr>
    <a:masterClrMapping/>
  </p:clrMapOvr>
  <p:transition>
    <p:cover dir="l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C6D452BD-DF4A-4C8C-8DFE-D8119FE220DC}" type="datetime1">
              <a:rPr lang="ru-RU" smtClean="0"/>
              <a:pPr>
                <a:defRPr/>
              </a:pPr>
              <a:t>01.07.2017</a:t>
            </a:fld>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7" name="Slide Number Placeholder 6"/>
          <p:cNvSpPr>
            <a:spLocks noGrp="1"/>
          </p:cNvSpPr>
          <p:nvPr>
            <p:ph type="sldNum" sz="quarter" idx="12"/>
          </p:nvPr>
        </p:nvSpPr>
        <p:spPr/>
        <p:txBody>
          <a:bodyPr/>
          <a:lstStyle/>
          <a:p>
            <a:pPr>
              <a:defRPr/>
            </a:pPr>
            <a:fld id="{394350C3-539B-4DA0-BC48-15A9F6D91886}" type="slidenum">
              <a:rPr lang="ru-RU" smtClean="0"/>
              <a:pPr>
                <a:defRPr/>
              </a:pPr>
              <a:t>‹#›</a:t>
            </a:fld>
            <a:endParaRPr lang="ru-RU" dirty="0"/>
          </a:p>
        </p:txBody>
      </p:sp>
    </p:spTree>
    <p:extLst>
      <p:ext uri="{BB962C8B-B14F-4D97-AF65-F5344CB8AC3E}">
        <p14:creationId xmlns:p14="http://schemas.microsoft.com/office/powerpoint/2010/main" val="3445323922"/>
      </p:ext>
    </p:extLst>
  </p:cSld>
  <p:clrMapOvr>
    <a:masterClrMapping/>
  </p:clrMapOvr>
  <p:transition>
    <p:cover dir="l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1258339F-5760-4C86-A0A8-32254CBC9936}" type="datetime1">
              <a:rPr lang="ru-RU" smtClean="0"/>
              <a:pPr>
                <a:defRPr/>
              </a:pPr>
              <a:t>01.07.2017</a:t>
            </a:fld>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7" name="Slide Number Placeholder 6"/>
          <p:cNvSpPr>
            <a:spLocks noGrp="1"/>
          </p:cNvSpPr>
          <p:nvPr>
            <p:ph type="sldNum" sz="quarter" idx="12"/>
          </p:nvPr>
        </p:nvSpPr>
        <p:spPr/>
        <p:txBody>
          <a:bodyPr/>
          <a:lstStyle/>
          <a:p>
            <a:pPr>
              <a:defRPr/>
            </a:pPr>
            <a:fld id="{7F39B7DA-BB32-4C1F-8BC1-A275F08FD012}" type="slidenum">
              <a:rPr lang="ru-RU" smtClean="0"/>
              <a:pPr>
                <a:defRPr/>
              </a:pPr>
              <a:t>‹#›</a:t>
            </a:fld>
            <a:endParaRPr lang="ru-RU" dirty="0"/>
          </a:p>
        </p:txBody>
      </p:sp>
    </p:spTree>
    <p:extLst>
      <p:ext uri="{BB962C8B-B14F-4D97-AF65-F5344CB8AC3E}">
        <p14:creationId xmlns:p14="http://schemas.microsoft.com/office/powerpoint/2010/main" val="454030485"/>
      </p:ext>
    </p:extLst>
  </p:cSld>
  <p:clrMapOvr>
    <a:masterClrMapping/>
  </p:clrMapOvr>
  <p:transition>
    <p:cover dir="l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CE06610C-16BE-4537-B89E-F5481AC0826C}" type="datetime1">
              <a:rPr lang="ru-RU" smtClean="0"/>
              <a:pPr>
                <a:defRPr/>
              </a:pPr>
              <a:t>01.07.2017</a:t>
            </a:fld>
            <a:endParaRPr lang="ru-RU"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ru-RU"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688AC144-E2A9-476D-AA88-59E3754A80E7}" type="slidenum">
              <a:rPr lang="ru-RU" smtClean="0"/>
              <a:pPr>
                <a:defRPr/>
              </a:pPr>
              <a:t>‹#›</a:t>
            </a:fld>
            <a:endParaRPr lang="ru-RU" dirty="0"/>
          </a:p>
        </p:txBody>
      </p:sp>
    </p:spTree>
    <p:extLst>
      <p:ext uri="{BB962C8B-B14F-4D97-AF65-F5344CB8AC3E}">
        <p14:creationId xmlns:p14="http://schemas.microsoft.com/office/powerpoint/2010/main" val="247911084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transition>
    <p:cover dir="ld"/>
  </p:transition>
  <p:timing>
    <p:tnLst>
      <p:par>
        <p:cTn id="1" dur="indefinite" restart="never" nodeType="tmRoot"/>
      </p:par>
    </p:tnLst>
  </p:timing>
  <p:hf hdr="0" ft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golovina-iv@mon.gov.r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fgosvo.ru/" TargetMode="Externa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3106" y="332656"/>
            <a:ext cx="8496944" cy="3600400"/>
          </a:xfrm>
        </p:spPr>
        <p:txBody>
          <a:bodyPr>
            <a:noAutofit/>
          </a:bodyPr>
          <a:lstStyle/>
          <a:p>
            <a:pPr algn="ctr"/>
            <a:r>
              <a:rPr lang="ru-RU" sz="4000" b="1" dirty="0" smtClean="0">
                <a:solidFill>
                  <a:schemeClr val="accent1">
                    <a:lumMod val="50000"/>
                  </a:schemeClr>
                </a:solidFill>
                <a:latin typeface="Times New Roman" pitchFamily="18" charset="0"/>
                <a:cs typeface="Times New Roman" pitchFamily="18" charset="0"/>
              </a:rPr>
              <a:t>Разработка </a:t>
            </a:r>
            <a:br>
              <a:rPr lang="ru-RU" sz="4000" b="1" dirty="0" smtClean="0">
                <a:solidFill>
                  <a:schemeClr val="accent1">
                    <a:lumMod val="50000"/>
                  </a:schemeClr>
                </a:solidFill>
                <a:latin typeface="Times New Roman" pitchFamily="18" charset="0"/>
                <a:cs typeface="Times New Roman" pitchFamily="18" charset="0"/>
              </a:rPr>
            </a:br>
            <a:r>
              <a:rPr lang="ru-RU" sz="4000" b="1" dirty="0" smtClean="0">
                <a:solidFill>
                  <a:schemeClr val="accent1">
                    <a:lumMod val="50000"/>
                  </a:schemeClr>
                </a:solidFill>
                <a:latin typeface="Times New Roman" pitchFamily="18" charset="0"/>
                <a:cs typeface="Times New Roman" pitchFamily="18" charset="0"/>
              </a:rPr>
              <a:t>примерных </a:t>
            </a:r>
            <a:r>
              <a:rPr lang="ru-RU" sz="4000" b="1" dirty="0">
                <a:solidFill>
                  <a:schemeClr val="accent1">
                    <a:lumMod val="50000"/>
                  </a:schemeClr>
                </a:solidFill>
                <a:latin typeface="Times New Roman" pitchFamily="18" charset="0"/>
                <a:cs typeface="Times New Roman" pitchFamily="18" charset="0"/>
              </a:rPr>
              <a:t>основных образовательных программ по направлениям подготовки </a:t>
            </a:r>
            <a:r>
              <a:rPr lang="ru-RU" sz="4000" b="1" dirty="0" smtClean="0">
                <a:solidFill>
                  <a:schemeClr val="accent1">
                    <a:lumMod val="50000"/>
                  </a:schemeClr>
                </a:solidFill>
                <a:latin typeface="Times New Roman" pitchFamily="18" charset="0"/>
                <a:cs typeface="Times New Roman" pitchFamily="18" charset="0"/>
              </a:rPr>
              <a:t/>
            </a:r>
            <a:br>
              <a:rPr lang="ru-RU" sz="4000" b="1" dirty="0" smtClean="0">
                <a:solidFill>
                  <a:schemeClr val="accent1">
                    <a:lumMod val="50000"/>
                  </a:schemeClr>
                </a:solidFill>
                <a:latin typeface="Times New Roman" pitchFamily="18" charset="0"/>
                <a:cs typeface="Times New Roman" pitchFamily="18" charset="0"/>
              </a:rPr>
            </a:br>
            <a:r>
              <a:rPr lang="ru-RU" sz="4000" b="1" dirty="0" smtClean="0">
                <a:solidFill>
                  <a:schemeClr val="accent1">
                    <a:lumMod val="50000"/>
                  </a:schemeClr>
                </a:solidFill>
                <a:latin typeface="Times New Roman" pitchFamily="18" charset="0"/>
                <a:cs typeface="Times New Roman" pitchFamily="18" charset="0"/>
              </a:rPr>
              <a:t>и специальностям</a:t>
            </a:r>
            <a:r>
              <a:rPr lang="ru-RU" sz="4000" b="1" dirty="0" smtClean="0">
                <a:latin typeface="Times New Roman" pitchFamily="18" charset="0"/>
                <a:cs typeface="Times New Roman" pitchFamily="18" charset="0"/>
              </a:rPr>
              <a:t/>
            </a:r>
            <a:br>
              <a:rPr lang="ru-RU" sz="4000" b="1" dirty="0" smtClean="0">
                <a:latin typeface="Times New Roman" pitchFamily="18" charset="0"/>
                <a:cs typeface="Times New Roman" pitchFamily="18" charset="0"/>
              </a:rPr>
            </a:br>
            <a:endParaRPr lang="ru-RU" sz="3200" i="1" dirty="0" smtClean="0">
              <a:solidFill>
                <a:srgbClr val="C00000"/>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1835696" y="4149080"/>
            <a:ext cx="7704855" cy="1223962"/>
          </a:xfrm>
        </p:spPr>
        <p:txBody>
          <a:bodyPr>
            <a:normAutofit fontScale="92500" lnSpcReduction="10000"/>
          </a:bodyPr>
          <a:lstStyle/>
          <a:p>
            <a:pPr algn="ctr">
              <a:defRPr/>
            </a:pPr>
            <a:r>
              <a:rPr lang="ru-RU" sz="3600" b="1" dirty="0" smtClean="0">
                <a:solidFill>
                  <a:schemeClr val="accent1">
                    <a:lumMod val="50000"/>
                  </a:schemeClr>
                </a:solidFill>
                <a:latin typeface="Times New Roman" pitchFamily="18" charset="0"/>
                <a:cs typeface="Times New Roman" pitchFamily="18" charset="0"/>
              </a:rPr>
              <a:t>УГСН  «</a:t>
            </a:r>
            <a:r>
              <a:rPr lang="ru-RU" sz="3600" b="1" dirty="0">
                <a:solidFill>
                  <a:schemeClr val="accent1">
                    <a:lumMod val="50000"/>
                  </a:schemeClr>
                </a:solidFill>
                <a:latin typeface="Times New Roman" pitchFamily="18" charset="0"/>
                <a:cs typeface="Times New Roman" pitchFamily="18" charset="0"/>
              </a:rPr>
              <a:t>Авиационная и </a:t>
            </a:r>
            <a:endParaRPr lang="ru-RU" sz="3600" b="1" dirty="0" smtClean="0">
              <a:solidFill>
                <a:schemeClr val="accent1">
                  <a:lumMod val="50000"/>
                </a:schemeClr>
              </a:solidFill>
              <a:latin typeface="Times New Roman" pitchFamily="18" charset="0"/>
              <a:cs typeface="Times New Roman" pitchFamily="18" charset="0"/>
            </a:endParaRPr>
          </a:p>
          <a:p>
            <a:pPr algn="ctr">
              <a:defRPr/>
            </a:pPr>
            <a:r>
              <a:rPr lang="ru-RU" sz="3600" b="1" dirty="0" smtClean="0">
                <a:solidFill>
                  <a:schemeClr val="accent1">
                    <a:lumMod val="50000"/>
                  </a:schemeClr>
                </a:solidFill>
                <a:latin typeface="Times New Roman" pitchFamily="18" charset="0"/>
                <a:cs typeface="Times New Roman" pitchFamily="18" charset="0"/>
              </a:rPr>
              <a:t>ракетно-космическая </a:t>
            </a:r>
            <a:r>
              <a:rPr lang="ru-RU" sz="3600" b="1" dirty="0">
                <a:solidFill>
                  <a:schemeClr val="accent1">
                    <a:lumMod val="50000"/>
                  </a:schemeClr>
                </a:solidFill>
                <a:latin typeface="Times New Roman" pitchFamily="18" charset="0"/>
                <a:cs typeface="Times New Roman" pitchFamily="18" charset="0"/>
              </a:rPr>
              <a:t>техника» </a:t>
            </a:r>
            <a:endParaRPr lang="ru-RU" sz="3600" b="1" dirty="0" smtClean="0">
              <a:solidFill>
                <a:schemeClr val="accent1">
                  <a:lumMod val="50000"/>
                </a:schemeClr>
              </a:solidFill>
              <a:latin typeface="Times New Roman" pitchFamily="18" charset="0"/>
              <a:cs typeface="Times New Roman" pitchFamily="18" charset="0"/>
            </a:endParaRPr>
          </a:p>
        </p:txBody>
      </p:sp>
      <p:sp>
        <p:nvSpPr>
          <p:cNvPr id="2052" name="Rectangle 4"/>
          <p:cNvSpPr>
            <a:spLocks noChangeArrowheads="1"/>
          </p:cNvSpPr>
          <p:nvPr/>
        </p:nvSpPr>
        <p:spPr bwMode="auto">
          <a:xfrm>
            <a:off x="3059832" y="5805264"/>
            <a:ext cx="59785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r" fontAlgn="auto">
              <a:spcBef>
                <a:spcPts val="0"/>
              </a:spcBef>
              <a:spcAft>
                <a:spcPts val="0"/>
              </a:spcAft>
              <a:buClr>
                <a:srgbClr val="D7E5E4"/>
              </a:buClr>
            </a:pPr>
            <a:r>
              <a:rPr lang="ru-RU" sz="1900" b="1" dirty="0">
                <a:solidFill>
                  <a:srgbClr val="0070C0"/>
                </a:solidFill>
                <a:latin typeface="Times New Roman" pitchFamily="18" charset="0"/>
                <a:cs typeface="Times New Roman" pitchFamily="18" charset="0"/>
              </a:rPr>
              <a:t>ГУЗЕВА ТАТЬЯНА АЛЕКСАНДРОВНА</a:t>
            </a:r>
          </a:p>
          <a:p>
            <a:pPr lvl="0" algn="r" fontAlgn="auto">
              <a:spcBef>
                <a:spcPts val="0"/>
              </a:spcBef>
              <a:spcAft>
                <a:spcPts val="0"/>
              </a:spcAft>
              <a:buClr>
                <a:srgbClr val="D7E5E4"/>
              </a:buClr>
            </a:pPr>
            <a:r>
              <a:rPr lang="ru-RU" sz="1500" b="1" dirty="0" smtClean="0">
                <a:solidFill>
                  <a:srgbClr val="0070C0"/>
                </a:solidFill>
                <a:latin typeface="Times New Roman" pitchFamily="18" charset="0"/>
                <a:cs typeface="Times New Roman" pitchFamily="18" charset="0"/>
              </a:rPr>
              <a:t>НАЧАЛЬНИК </a:t>
            </a:r>
            <a:r>
              <a:rPr lang="ru-RU" sz="1500" b="1" dirty="0">
                <a:solidFill>
                  <a:srgbClr val="0070C0"/>
                </a:solidFill>
                <a:latin typeface="Times New Roman" pitchFamily="18" charset="0"/>
                <a:cs typeface="Times New Roman" pitchFamily="18" charset="0"/>
              </a:rPr>
              <a:t>УПРАВЛЕНИЯ ОБРАЗОВАТЕЛЬНЫХ СТАНДАРТОВ И </a:t>
            </a:r>
            <a:r>
              <a:rPr lang="ru-RU" sz="1500" b="1" dirty="0" smtClean="0">
                <a:solidFill>
                  <a:srgbClr val="0070C0"/>
                </a:solidFill>
                <a:latin typeface="Times New Roman" pitchFamily="18" charset="0"/>
                <a:cs typeface="Times New Roman" pitchFamily="18" charset="0"/>
              </a:rPr>
              <a:t>ПРОГРАММ   МГТУ </a:t>
            </a:r>
            <a:r>
              <a:rPr lang="ru-RU" sz="1500" b="1" dirty="0">
                <a:solidFill>
                  <a:srgbClr val="0070C0"/>
                </a:solidFill>
                <a:latin typeface="Times New Roman" pitchFamily="18" charset="0"/>
                <a:cs typeface="Times New Roman" pitchFamily="18" charset="0"/>
              </a:rPr>
              <a:t>им. Н.Э. Баумана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611560" y="0"/>
            <a:ext cx="9217024" cy="3096344"/>
          </a:xfrm>
        </p:spPr>
        <p:txBody>
          <a:bodyPr>
            <a:noAutofit/>
          </a:bodyPr>
          <a:lstStyle/>
          <a:p>
            <a:pPr marL="285750" lvl="0" indent="-285750" algn="l">
              <a:spcBef>
                <a:spcPct val="35000"/>
              </a:spcBef>
              <a:spcAft>
                <a:spcPts val="600"/>
              </a:spcAft>
            </a:pPr>
            <a:r>
              <a:rPr lang="ru-RU" sz="1600" b="1" dirty="0" smtClean="0">
                <a:ln>
                  <a:noFill/>
                </a:ln>
                <a:solidFill>
                  <a:prstClr val="black"/>
                </a:solidFill>
                <a:latin typeface="Times New Roman" pitchFamily="18" charset="0"/>
                <a:ea typeface="+mn-ea"/>
                <a:cs typeface="Times New Roman" pitchFamily="18" charset="0"/>
              </a:rPr>
              <a:t>      Раздел </a:t>
            </a:r>
            <a:r>
              <a:rPr lang="ru-RU" sz="1600" b="1" dirty="0">
                <a:ln>
                  <a:noFill/>
                </a:ln>
                <a:solidFill>
                  <a:prstClr val="black"/>
                </a:solidFill>
                <a:latin typeface="Times New Roman" pitchFamily="18" charset="0"/>
                <a:ea typeface="+mn-ea"/>
                <a:cs typeface="Times New Roman" pitchFamily="18" charset="0"/>
              </a:rPr>
              <a:t>1. ОБЩИЕ ПОЛОЖЕНИЯ</a:t>
            </a:r>
            <a:br>
              <a:rPr lang="ru-RU" sz="1600" b="1" dirty="0">
                <a:ln>
                  <a:noFill/>
                </a:ln>
                <a:solidFill>
                  <a:prstClr val="black"/>
                </a:solidFill>
                <a:latin typeface="Times New Roman" pitchFamily="18" charset="0"/>
                <a:ea typeface="+mn-ea"/>
                <a:cs typeface="Times New Roman" pitchFamily="18" charset="0"/>
              </a:rPr>
            </a:br>
            <a:r>
              <a:rPr lang="ru-RU" sz="1600" b="1" dirty="0">
                <a:ln>
                  <a:noFill/>
                </a:ln>
                <a:solidFill>
                  <a:prstClr val="black"/>
                </a:solidFill>
                <a:latin typeface="Times New Roman" pitchFamily="18" charset="0"/>
                <a:ea typeface="+mn-ea"/>
                <a:cs typeface="Times New Roman" pitchFamily="18" charset="0"/>
              </a:rPr>
              <a:t>1.1. Назначение примерной основной образовательной программы</a:t>
            </a:r>
            <a:br>
              <a:rPr lang="ru-RU" sz="1600" b="1" dirty="0">
                <a:ln>
                  <a:noFill/>
                </a:ln>
                <a:solidFill>
                  <a:prstClr val="black"/>
                </a:solidFill>
                <a:latin typeface="Times New Roman" pitchFamily="18" charset="0"/>
                <a:ea typeface="+mn-ea"/>
                <a:cs typeface="Times New Roman" pitchFamily="18" charset="0"/>
              </a:rPr>
            </a:br>
            <a:r>
              <a:rPr lang="ru-RU" sz="1600" b="1" dirty="0">
                <a:ln>
                  <a:noFill/>
                </a:ln>
                <a:solidFill>
                  <a:prstClr val="black"/>
                </a:solidFill>
                <a:latin typeface="Times New Roman" pitchFamily="18" charset="0"/>
                <a:ea typeface="+mn-ea"/>
                <a:cs typeface="Times New Roman" pitchFamily="18" charset="0"/>
              </a:rPr>
              <a:t>1.2. Нормативные документы</a:t>
            </a:r>
            <a:br>
              <a:rPr lang="ru-RU" sz="1600" b="1" dirty="0">
                <a:ln>
                  <a:noFill/>
                </a:ln>
                <a:solidFill>
                  <a:prstClr val="black"/>
                </a:solidFill>
                <a:latin typeface="Times New Roman" pitchFamily="18" charset="0"/>
                <a:ea typeface="+mn-ea"/>
                <a:cs typeface="Times New Roman" pitchFamily="18" charset="0"/>
              </a:rPr>
            </a:br>
            <a:r>
              <a:rPr lang="ru-RU" sz="1600" b="1" dirty="0">
                <a:ln>
                  <a:noFill/>
                </a:ln>
                <a:solidFill>
                  <a:prstClr val="black"/>
                </a:solidFill>
                <a:latin typeface="Times New Roman" pitchFamily="18" charset="0"/>
                <a:ea typeface="+mn-ea"/>
                <a:cs typeface="Times New Roman" pitchFamily="18" charset="0"/>
              </a:rPr>
              <a:t>1.3. Перечень сокращений</a:t>
            </a:r>
            <a:br>
              <a:rPr lang="ru-RU" sz="1600" b="1" dirty="0">
                <a:ln>
                  <a:noFill/>
                </a:ln>
                <a:solidFill>
                  <a:prstClr val="black"/>
                </a:solidFill>
                <a:latin typeface="Times New Roman" pitchFamily="18" charset="0"/>
                <a:ea typeface="+mn-ea"/>
                <a:cs typeface="Times New Roman" pitchFamily="18" charset="0"/>
              </a:rPr>
            </a:br>
            <a:r>
              <a:rPr lang="ru-RU" sz="1600" b="1" dirty="0" smtClean="0">
                <a:ln>
                  <a:noFill/>
                </a:ln>
                <a:solidFill>
                  <a:prstClr val="black"/>
                </a:solidFill>
                <a:latin typeface="Times New Roman" pitchFamily="18" charset="0"/>
                <a:ea typeface="+mn-ea"/>
                <a:cs typeface="Times New Roman" pitchFamily="18" charset="0"/>
              </a:rPr>
              <a:t>Раздел</a:t>
            </a:r>
            <a:r>
              <a:rPr lang="en-US" sz="1600" b="1" dirty="0" smtClean="0">
                <a:ln>
                  <a:noFill/>
                </a:ln>
                <a:solidFill>
                  <a:prstClr val="black"/>
                </a:solidFill>
                <a:latin typeface="Times New Roman" pitchFamily="18" charset="0"/>
                <a:ea typeface="+mn-ea"/>
                <a:cs typeface="Times New Roman" pitchFamily="18" charset="0"/>
              </a:rPr>
              <a:t> </a:t>
            </a:r>
            <a:r>
              <a:rPr lang="ru-RU" sz="1600" b="1" dirty="0">
                <a:ln>
                  <a:noFill/>
                </a:ln>
                <a:solidFill>
                  <a:prstClr val="black"/>
                </a:solidFill>
                <a:latin typeface="Times New Roman" pitchFamily="18" charset="0"/>
                <a:ea typeface="+mn-ea"/>
                <a:cs typeface="Times New Roman" pitchFamily="18" charset="0"/>
              </a:rPr>
              <a:t>2. ХАРАКТЕРИСТИКА ПРОФЕССИОНАЛЬНОЙ ДЕЯТЕЛЬНОСТИ ВЫПУСКНИКОВ </a:t>
            </a:r>
            <a:br>
              <a:rPr lang="ru-RU" sz="1600" b="1" dirty="0">
                <a:ln>
                  <a:noFill/>
                </a:ln>
                <a:solidFill>
                  <a:prstClr val="black"/>
                </a:solidFill>
                <a:latin typeface="Times New Roman" pitchFamily="18" charset="0"/>
                <a:ea typeface="+mn-ea"/>
                <a:cs typeface="Times New Roman" pitchFamily="18" charset="0"/>
              </a:rPr>
            </a:br>
            <a:r>
              <a:rPr lang="ru-RU" sz="1600" b="1" dirty="0">
                <a:ln>
                  <a:noFill/>
                </a:ln>
                <a:solidFill>
                  <a:prstClr val="black"/>
                </a:solidFill>
                <a:latin typeface="Times New Roman" pitchFamily="18" charset="0"/>
                <a:ea typeface="+mn-ea"/>
                <a:cs typeface="Times New Roman" pitchFamily="18" charset="0"/>
              </a:rPr>
              <a:t>2.1. Общее описание профессиональной деятельности выпускников</a:t>
            </a:r>
            <a:br>
              <a:rPr lang="ru-RU" sz="1600" b="1" dirty="0">
                <a:ln>
                  <a:noFill/>
                </a:ln>
                <a:solidFill>
                  <a:prstClr val="black"/>
                </a:solidFill>
                <a:latin typeface="Times New Roman" pitchFamily="18" charset="0"/>
                <a:ea typeface="+mn-ea"/>
                <a:cs typeface="Times New Roman" pitchFamily="18" charset="0"/>
              </a:rPr>
            </a:br>
            <a:r>
              <a:rPr lang="ru-RU" sz="1600" b="1" dirty="0">
                <a:ln>
                  <a:noFill/>
                </a:ln>
                <a:solidFill>
                  <a:prstClr val="black"/>
                </a:solidFill>
                <a:latin typeface="Times New Roman" pitchFamily="18" charset="0"/>
                <a:ea typeface="+mn-ea"/>
                <a:cs typeface="Times New Roman" pitchFamily="18" charset="0"/>
              </a:rPr>
              <a:t>2.2. Перечень профессиональных стандартов, соотнесенных с ФГОС</a:t>
            </a:r>
            <a:br>
              <a:rPr lang="ru-RU" sz="1600" b="1" dirty="0">
                <a:ln>
                  <a:noFill/>
                </a:ln>
                <a:solidFill>
                  <a:prstClr val="black"/>
                </a:solidFill>
                <a:latin typeface="Times New Roman" pitchFamily="18" charset="0"/>
                <a:ea typeface="+mn-ea"/>
                <a:cs typeface="Times New Roman" pitchFamily="18" charset="0"/>
              </a:rPr>
            </a:br>
            <a:r>
              <a:rPr lang="ru-RU" sz="1600" b="1" dirty="0">
                <a:ln>
                  <a:noFill/>
                </a:ln>
                <a:solidFill>
                  <a:prstClr val="black"/>
                </a:solidFill>
                <a:latin typeface="Times New Roman" pitchFamily="18" charset="0"/>
                <a:ea typeface="+mn-ea"/>
                <a:cs typeface="Times New Roman" pitchFamily="18" charset="0"/>
              </a:rPr>
              <a:t>2.3. Перечень основных задач профессиональной деятельности выпускников (по типам)</a:t>
            </a:r>
            <a:br>
              <a:rPr lang="ru-RU" sz="1600" b="1" dirty="0">
                <a:ln>
                  <a:noFill/>
                </a:ln>
                <a:solidFill>
                  <a:prstClr val="black"/>
                </a:solidFill>
                <a:latin typeface="Times New Roman" pitchFamily="18" charset="0"/>
                <a:ea typeface="+mn-ea"/>
                <a:cs typeface="Times New Roman" pitchFamily="18" charset="0"/>
              </a:rPr>
            </a:br>
            <a:r>
              <a:rPr lang="ru-RU" sz="1600" b="1" dirty="0" smtClean="0">
                <a:ln>
                  <a:noFill/>
                </a:ln>
                <a:solidFill>
                  <a:prstClr val="black"/>
                </a:solidFill>
                <a:latin typeface="Times New Roman" pitchFamily="18" charset="0"/>
                <a:ea typeface="+mn-ea"/>
                <a:cs typeface="Times New Roman" pitchFamily="18" charset="0"/>
              </a:rPr>
              <a:t/>
            </a:r>
            <a:br>
              <a:rPr lang="ru-RU" sz="1600" b="1" dirty="0" smtClean="0">
                <a:ln>
                  <a:noFill/>
                </a:ln>
                <a:solidFill>
                  <a:prstClr val="black"/>
                </a:solidFill>
                <a:latin typeface="Times New Roman" pitchFamily="18" charset="0"/>
                <a:ea typeface="+mn-ea"/>
                <a:cs typeface="Times New Roman" pitchFamily="18" charset="0"/>
              </a:rPr>
            </a:br>
            <a:endParaRPr lang="ru-RU" sz="1600" b="1" dirty="0">
              <a:ln>
                <a:noFill/>
              </a:ln>
              <a:solidFill>
                <a:prstClr val="black"/>
              </a:solidFill>
              <a:latin typeface="Times New Roman" pitchFamily="18" charset="0"/>
              <a:ea typeface="+mn-ea"/>
              <a:cs typeface="Times New Roman" pitchFamily="18" charset="0"/>
            </a:endParaRPr>
          </a:p>
        </p:txBody>
      </p:sp>
      <p:sp>
        <p:nvSpPr>
          <p:cNvPr id="17413" name="Номер слайда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71D282-0D88-4C92-8A5B-0E26E1CC5943}" type="slidenum">
              <a:rPr lang="ru-RU" smtClean="0"/>
              <a:pPr eaLnBrk="1" hangingPunct="1"/>
              <a:t>10</a:t>
            </a:fld>
            <a:endParaRPr lang="ru-RU"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112" y="2457424"/>
            <a:ext cx="7954888" cy="440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56792"/>
            <a:ext cx="4497572" cy="3960440"/>
          </a:xfrm>
        </p:spPr>
        <p:txBody>
          <a:bodyPr>
            <a:normAutofit/>
          </a:bodyPr>
          <a:lstStyle/>
          <a:p>
            <a:r>
              <a:rPr lang="ru-RU" sz="4000" dirty="0" smtClean="0">
                <a:solidFill>
                  <a:schemeClr val="accent1">
                    <a:lumMod val="50000"/>
                  </a:schemeClr>
                </a:solidFill>
                <a:latin typeface="Times New Roman" pitchFamily="18" charset="0"/>
                <a:cs typeface="Times New Roman" pitchFamily="18" charset="0"/>
              </a:rPr>
              <a:t>ФГОС ВО 3++ 24</a:t>
            </a:r>
            <a:r>
              <a:rPr lang="en-US" dirty="0">
                <a:solidFill>
                  <a:schemeClr val="accent1">
                    <a:lumMod val="50000"/>
                  </a:schemeClr>
                </a:solidFill>
                <a:latin typeface="Times New Roman" pitchFamily="18" charset="0"/>
                <a:cs typeface="Times New Roman" pitchFamily="18" charset="0"/>
              </a:rPr>
              <a:t>.</a:t>
            </a:r>
            <a:r>
              <a:rPr lang="ru-RU" sz="4000" dirty="0" smtClean="0">
                <a:solidFill>
                  <a:schemeClr val="accent1">
                    <a:lumMod val="50000"/>
                  </a:schemeClr>
                </a:solidFill>
                <a:latin typeface="Times New Roman" pitchFamily="18" charset="0"/>
                <a:cs typeface="Times New Roman" pitchFamily="18" charset="0"/>
              </a:rPr>
              <a:t>03.01 Приложение ПС </a:t>
            </a:r>
            <a:endParaRPr lang="ru-RU" sz="4000" dirty="0">
              <a:solidFill>
                <a:schemeClr val="accent1">
                  <a:lumMod val="50000"/>
                </a:schemeClr>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a:xfrm>
            <a:off x="8730517" y="6492875"/>
            <a:ext cx="413483" cy="365125"/>
          </a:xfrm>
        </p:spPr>
        <p:txBody>
          <a:bodyPr/>
          <a:lstStyle/>
          <a:p>
            <a:pPr>
              <a:defRPr/>
            </a:pPr>
            <a:fld id="{1C845196-C51E-4D77-9B7C-3E595AD4EC0D}" type="slidenum">
              <a:rPr lang="ru-RU" smtClean="0"/>
              <a:pPr>
                <a:defRPr/>
              </a:pPr>
              <a:t>11</a:t>
            </a:fld>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8640"/>
            <a:ext cx="4428838" cy="626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911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32656"/>
            <a:ext cx="7704667" cy="1981200"/>
          </a:xfrm>
        </p:spPr>
        <p:txBody>
          <a:bodyPr>
            <a:noAutofit/>
          </a:bodyPr>
          <a:lstStyle/>
          <a:p>
            <a:pPr algn="l">
              <a:spcAft>
                <a:spcPts val="0"/>
              </a:spcAft>
              <a:tabLst>
                <a:tab pos="630555" algn="l"/>
              </a:tabLst>
            </a:pPr>
            <a:r>
              <a:rPr lang="ru-RU" sz="1600" b="1" dirty="0">
                <a:latin typeface="Times New Roman"/>
                <a:ea typeface="Times New Roman"/>
              </a:rPr>
              <a:t>Раздел 3. ОБЩАЯ ХАРАКТЕРИСТИКА ОБРАЗОВАТЕЛЬНЫХ ПРОГРАММ, РЕАЛИЗУЕМЫХ В РАМКАХ НАПРАВЛЕНИЯ ПОДГОТОВКИ (СПЕЦИАЛЬНОСТИ) </a:t>
            </a:r>
            <a:br>
              <a:rPr lang="ru-RU" sz="1600" b="1" dirty="0">
                <a:latin typeface="Times New Roman"/>
                <a:ea typeface="Times New Roman"/>
              </a:rPr>
            </a:br>
            <a:r>
              <a:rPr lang="ru-RU" sz="1600" b="1" dirty="0">
                <a:latin typeface="Times New Roman"/>
                <a:ea typeface="Times New Roman"/>
              </a:rPr>
              <a:t>3.1. Направленности (профили) образовательных программ в рамках направления подготовки (специальности)</a:t>
            </a:r>
            <a:br>
              <a:rPr lang="ru-RU" sz="1600" b="1" dirty="0">
                <a:latin typeface="Times New Roman"/>
                <a:ea typeface="Times New Roman"/>
              </a:rPr>
            </a:br>
            <a:r>
              <a:rPr lang="ru-RU" sz="1600" b="1" dirty="0">
                <a:latin typeface="Times New Roman"/>
                <a:ea typeface="Times New Roman"/>
              </a:rPr>
              <a:t>3.2. Квалификация, присваиваемая выпускникам образовательных программ</a:t>
            </a:r>
            <a:br>
              <a:rPr lang="ru-RU" sz="1600" b="1" dirty="0">
                <a:latin typeface="Times New Roman"/>
                <a:ea typeface="Times New Roman"/>
              </a:rPr>
            </a:br>
            <a:r>
              <a:rPr lang="ru-RU" sz="1600" b="1" dirty="0">
                <a:latin typeface="Times New Roman"/>
                <a:ea typeface="Times New Roman"/>
              </a:rPr>
              <a:t>3.3. Объем программы</a:t>
            </a:r>
            <a:br>
              <a:rPr lang="ru-RU" sz="1600" b="1" dirty="0">
                <a:latin typeface="Times New Roman"/>
                <a:ea typeface="Times New Roman"/>
              </a:rPr>
            </a:br>
            <a:r>
              <a:rPr lang="ru-RU" sz="1600" b="1" dirty="0">
                <a:latin typeface="Times New Roman"/>
                <a:ea typeface="Times New Roman"/>
              </a:rPr>
              <a:t>3.4. Формы обучения</a:t>
            </a:r>
            <a:br>
              <a:rPr lang="ru-RU" sz="1600" b="1" dirty="0">
                <a:latin typeface="Times New Roman"/>
                <a:ea typeface="Times New Roman"/>
              </a:rPr>
            </a:br>
            <a:r>
              <a:rPr lang="ru-RU" sz="1600" b="1" dirty="0">
                <a:latin typeface="Times New Roman"/>
                <a:ea typeface="Times New Roman"/>
              </a:rPr>
              <a:t>3.5. Срок получения образования</a:t>
            </a:r>
            <a:br>
              <a:rPr lang="ru-RU" sz="1600" b="1" dirty="0">
                <a:latin typeface="Times New Roman"/>
                <a:ea typeface="Times New Roman"/>
              </a:rPr>
            </a:br>
            <a:endParaRPr lang="ru-RU" sz="1600" b="1" dirty="0"/>
          </a:p>
        </p:txBody>
      </p:sp>
      <p:sp>
        <p:nvSpPr>
          <p:cNvPr id="3" name="Объект 2"/>
          <p:cNvSpPr>
            <a:spLocks noGrp="1"/>
          </p:cNvSpPr>
          <p:nvPr>
            <p:ph idx="1"/>
          </p:nvPr>
        </p:nvSpPr>
        <p:spPr>
          <a:xfrm>
            <a:off x="1259632" y="2492896"/>
            <a:ext cx="7704667" cy="4104456"/>
          </a:xfrm>
          <a:ln>
            <a:solidFill>
              <a:schemeClr val="bg1"/>
            </a:solidFill>
          </a:ln>
        </p:spPr>
        <p:txBody>
          <a:bodyPr>
            <a:noAutofit/>
          </a:bodyPr>
          <a:lstStyle/>
          <a:p>
            <a:pPr marL="0" indent="0">
              <a:spcAft>
                <a:spcPts val="0"/>
              </a:spcAft>
              <a:buNone/>
            </a:pPr>
            <a:r>
              <a:rPr lang="ru-RU" sz="1600" b="1" dirty="0">
                <a:solidFill>
                  <a:srgbClr val="000000"/>
                </a:solidFill>
                <a:latin typeface="Times New Roman"/>
                <a:ea typeface="Calibri"/>
              </a:rPr>
              <a:t>Раздел 4. ПЛАНИРУЕМЫЕ РЕЗУЛЬТАТЫ ОСВОЕНИЯ ОБРАЗОВАТЕЛЬНОЙ ПРОГРАММЫ</a:t>
            </a:r>
          </a:p>
          <a:p>
            <a:pPr marL="0" indent="0">
              <a:spcAft>
                <a:spcPts val="0"/>
              </a:spcAft>
              <a:buNone/>
            </a:pPr>
            <a:r>
              <a:rPr lang="ru-RU" sz="1600" b="1" dirty="0">
                <a:latin typeface="Times New Roman"/>
                <a:ea typeface="Times New Roman"/>
              </a:rPr>
              <a:t>4.1. Требования к планируемым результатам освоения образовательной программы, обеспечиваемым дисциплинами (модулями) и практиками обязательной части</a:t>
            </a:r>
          </a:p>
          <a:p>
            <a:pPr marL="0" indent="0">
              <a:spcAft>
                <a:spcPts val="0"/>
              </a:spcAft>
              <a:buNone/>
            </a:pPr>
            <a:r>
              <a:rPr lang="ru-RU" sz="1600" b="1" dirty="0">
                <a:latin typeface="Times New Roman"/>
                <a:ea typeface="Times New Roman"/>
              </a:rPr>
              <a:t>4.1.1. Универсальные компетенции выпускников и индикаторы их достижения </a:t>
            </a:r>
          </a:p>
          <a:p>
            <a:pPr marL="0" indent="0">
              <a:spcAft>
                <a:spcPts val="0"/>
              </a:spcAft>
              <a:buNone/>
            </a:pPr>
            <a:r>
              <a:rPr lang="ru-RU" sz="1600" b="1" spc="-10" dirty="0">
                <a:solidFill>
                  <a:schemeClr val="bg1"/>
                </a:solidFill>
                <a:latin typeface="Times New Roman"/>
                <a:ea typeface="Times New Roman"/>
              </a:rPr>
              <a:t>4.1.2. Общепрофессиональные компетенции выпускников и индикаторы их достижения</a:t>
            </a:r>
            <a:endParaRPr lang="ru-RU" sz="1600" b="1" dirty="0">
              <a:solidFill>
                <a:schemeClr val="bg1"/>
              </a:solidFill>
              <a:latin typeface="Times New Roman"/>
              <a:ea typeface="Times New Roman"/>
            </a:endParaRPr>
          </a:p>
          <a:p>
            <a:pPr marL="0" indent="0">
              <a:spcAft>
                <a:spcPts val="0"/>
              </a:spcAft>
              <a:buNone/>
            </a:pPr>
            <a:r>
              <a:rPr lang="ru-RU" sz="1600" b="1" dirty="0">
                <a:solidFill>
                  <a:schemeClr val="bg1"/>
                </a:solidFill>
                <a:latin typeface="Times New Roman"/>
                <a:ea typeface="Times New Roman"/>
              </a:rPr>
              <a:t>4.1.3. Обязательные профессиональные компетенции выпускников и индикаторы их достижения </a:t>
            </a:r>
          </a:p>
          <a:p>
            <a:pPr marL="0" indent="0">
              <a:spcAft>
                <a:spcPts val="0"/>
              </a:spcAft>
              <a:buNone/>
            </a:pPr>
            <a:r>
              <a:rPr lang="ru-RU" sz="1600" b="1" dirty="0">
                <a:solidFill>
                  <a:schemeClr val="bg1"/>
                </a:solidFill>
                <a:latin typeface="Times New Roman"/>
                <a:ea typeface="Times New Roman"/>
              </a:rPr>
              <a:t>4.2. Рекомендуемые профессиональные компетенции выпускников и индикаторы их достижения</a:t>
            </a:r>
          </a:p>
          <a:p>
            <a:pPr marL="0" indent="0" algn="just">
              <a:spcAft>
                <a:spcPts val="0"/>
              </a:spcAft>
              <a:buNone/>
            </a:pPr>
            <a:r>
              <a:rPr lang="ru-RU" sz="1600" b="1" dirty="0">
                <a:solidFill>
                  <a:schemeClr val="bg1"/>
                </a:solidFill>
                <a:highlight>
                  <a:srgbClr val="FFFF00"/>
                </a:highlight>
                <a:latin typeface="Times New Roman"/>
                <a:ea typeface="Times New Roman"/>
              </a:rPr>
              <a:t>При включении профессиональных компетенций в обязательную (базовую) часть образовательной программы</a:t>
            </a:r>
            <a:endParaRPr lang="ru-RU" sz="1600" b="1" dirty="0">
              <a:solidFill>
                <a:schemeClr val="bg1"/>
              </a:solidFill>
              <a:latin typeface="Times New Roman"/>
              <a:ea typeface="Times New Roman"/>
            </a:endParaRPr>
          </a:p>
          <a:p>
            <a:pPr marL="0" indent="0" algn="just">
              <a:spcAft>
                <a:spcPts val="0"/>
              </a:spcAft>
              <a:buNone/>
            </a:pPr>
            <a:r>
              <a:rPr lang="ru-RU" sz="1600" b="1" dirty="0">
                <a:solidFill>
                  <a:schemeClr val="bg1"/>
                </a:solidFill>
                <a:highlight>
                  <a:srgbClr val="FFFF00"/>
                </a:highlight>
                <a:latin typeface="Times New Roman"/>
                <a:ea typeface="Times New Roman"/>
              </a:rPr>
              <a:t>При наличии сопряженных ПС заполнение раздела является обязательным</a:t>
            </a:r>
            <a:endParaRPr lang="ru-RU" sz="1600" b="1" dirty="0">
              <a:solidFill>
                <a:schemeClr val="bg1"/>
              </a:solidFill>
              <a:latin typeface="Times New Roman"/>
              <a:ea typeface="Times New Roman"/>
            </a:endParaRPr>
          </a:p>
          <a:p>
            <a:endParaRPr lang="ru-RU" sz="1600" dirty="0"/>
          </a:p>
        </p:txBody>
      </p:sp>
      <p:sp>
        <p:nvSpPr>
          <p:cNvPr id="5" name="Номер слайда 4"/>
          <p:cNvSpPr>
            <a:spLocks noGrp="1"/>
          </p:cNvSpPr>
          <p:nvPr>
            <p:ph type="sldNum" sz="quarter" idx="12"/>
          </p:nvPr>
        </p:nvSpPr>
        <p:spPr>
          <a:xfrm>
            <a:off x="8710015" y="6492875"/>
            <a:ext cx="427833" cy="365125"/>
          </a:xfrm>
        </p:spPr>
        <p:txBody>
          <a:bodyPr/>
          <a:lstStyle/>
          <a:p>
            <a:pPr>
              <a:defRPr/>
            </a:pPr>
            <a:fld id="{8EDB995B-7530-4C83-9126-CC95BE0186FA}" type="slidenum">
              <a:rPr lang="ru-RU" smtClean="0"/>
              <a:pPr>
                <a:defRPr/>
              </a:pPr>
              <a:t>12</a:t>
            </a:fld>
            <a:endParaRPr lang="ru-RU" dirty="0"/>
          </a:p>
        </p:txBody>
      </p:sp>
    </p:spTree>
    <p:extLst>
      <p:ext uri="{BB962C8B-B14F-4D97-AF65-F5344CB8AC3E}">
        <p14:creationId xmlns:p14="http://schemas.microsoft.com/office/powerpoint/2010/main" val="382821330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9148" y="10886"/>
            <a:ext cx="8054363" cy="1825352"/>
          </a:xfrm>
        </p:spPr>
        <p:txBody>
          <a:bodyPr>
            <a:normAutofit fontScale="90000"/>
          </a:bodyPr>
          <a:lstStyle/>
          <a:p>
            <a:r>
              <a:rPr lang="ru-RU" b="1" dirty="0">
                <a:solidFill>
                  <a:schemeClr val="accent1">
                    <a:lumMod val="50000"/>
                  </a:schemeClr>
                </a:solidFill>
                <a:latin typeface="Times New Roman"/>
                <a:ea typeface="Times New Roman"/>
              </a:rPr>
              <a:t>Универсальные компетенции выпускников и индикаторы их достижения</a:t>
            </a:r>
            <a:endParaRPr lang="ru-RU" dirty="0">
              <a:solidFill>
                <a:schemeClr val="accent1">
                  <a:lumMod val="50000"/>
                </a:schemeClr>
              </a:solidFill>
            </a:endParaRPr>
          </a:p>
        </p:txBody>
      </p:sp>
      <p:sp>
        <p:nvSpPr>
          <p:cNvPr id="5" name="Номер слайда 4"/>
          <p:cNvSpPr>
            <a:spLocks noGrp="1"/>
          </p:cNvSpPr>
          <p:nvPr>
            <p:ph type="sldNum" sz="quarter" idx="12"/>
          </p:nvPr>
        </p:nvSpPr>
        <p:spPr>
          <a:xfrm>
            <a:off x="8716167" y="6492875"/>
            <a:ext cx="427833" cy="365125"/>
          </a:xfrm>
        </p:spPr>
        <p:txBody>
          <a:bodyPr/>
          <a:lstStyle/>
          <a:p>
            <a:pPr>
              <a:defRPr/>
            </a:pPr>
            <a:fld id="{8EDB995B-7530-4C83-9126-CC95BE0186FA}" type="slidenum">
              <a:rPr lang="ru-RU" smtClean="0"/>
              <a:pPr>
                <a:defRPr/>
              </a:pPr>
              <a:t>13</a:t>
            </a:fld>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18653"/>
            <a:ext cx="6526907"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454" y="1299322"/>
            <a:ext cx="6752282" cy="550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1408" y="1278879"/>
            <a:ext cx="6115207" cy="54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4001" y="1246853"/>
            <a:ext cx="4896543" cy="553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937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710015" y="6490171"/>
            <a:ext cx="427833" cy="365125"/>
          </a:xfrm>
        </p:spPr>
        <p:txBody>
          <a:bodyPr/>
          <a:lstStyle/>
          <a:p>
            <a:pPr>
              <a:defRPr/>
            </a:pPr>
            <a:fld id="{8EDB995B-7530-4C83-9126-CC95BE0186FA}" type="slidenum">
              <a:rPr lang="ru-RU" smtClean="0"/>
              <a:pPr>
                <a:defRPr/>
              </a:pPr>
              <a:t>14</a:t>
            </a:fld>
            <a:endParaRPr lang="ru-RU" dirty="0"/>
          </a:p>
        </p:txBody>
      </p:sp>
      <p:sp>
        <p:nvSpPr>
          <p:cNvPr id="8" name="Объект 2"/>
          <p:cNvSpPr>
            <a:spLocks noGrp="1"/>
          </p:cNvSpPr>
          <p:nvPr>
            <p:ph idx="1"/>
          </p:nvPr>
        </p:nvSpPr>
        <p:spPr>
          <a:xfrm>
            <a:off x="1259632" y="836712"/>
            <a:ext cx="7704667" cy="3362904"/>
          </a:xfrm>
          <a:ln>
            <a:solidFill>
              <a:schemeClr val="bg1"/>
            </a:solidFill>
          </a:ln>
        </p:spPr>
        <p:txBody>
          <a:bodyPr>
            <a:noAutofit/>
          </a:bodyPr>
          <a:lstStyle/>
          <a:p>
            <a:pPr marL="0" indent="0">
              <a:spcAft>
                <a:spcPts val="0"/>
              </a:spcAft>
              <a:buNone/>
            </a:pPr>
            <a:r>
              <a:rPr lang="ru-RU" sz="1600" b="1" dirty="0">
                <a:solidFill>
                  <a:srgbClr val="000000"/>
                </a:solidFill>
                <a:latin typeface="Times New Roman"/>
                <a:ea typeface="Calibri"/>
              </a:rPr>
              <a:t>Раздел 4. ПЛАНИРУЕМЫЕ РЕЗУЛЬТАТЫ ОСВОЕНИЯ ОБРАЗОВАТЕЛЬНОЙ </a:t>
            </a:r>
            <a:r>
              <a:rPr lang="ru-RU" sz="1600" b="1" dirty="0" smtClean="0">
                <a:solidFill>
                  <a:srgbClr val="000000"/>
                </a:solidFill>
                <a:latin typeface="Times New Roman"/>
                <a:ea typeface="Calibri"/>
              </a:rPr>
              <a:t>ПРОГРАММЫ </a:t>
            </a:r>
            <a:endParaRPr lang="ru-RU" sz="1600" b="1" dirty="0">
              <a:solidFill>
                <a:srgbClr val="000000"/>
              </a:solidFill>
              <a:latin typeface="Times New Roman"/>
              <a:ea typeface="Calibri"/>
            </a:endParaRPr>
          </a:p>
          <a:p>
            <a:pPr marL="0" indent="0">
              <a:spcAft>
                <a:spcPts val="0"/>
              </a:spcAft>
              <a:buNone/>
            </a:pPr>
            <a:r>
              <a:rPr lang="ru-RU" sz="1600" b="1" dirty="0">
                <a:latin typeface="Times New Roman"/>
                <a:ea typeface="Times New Roman"/>
              </a:rPr>
              <a:t>4.1. Требования к планируемым результатам освоения образовательной программы, обеспечиваемым дисциплинами (модулями) и практиками обязательной части</a:t>
            </a:r>
          </a:p>
          <a:p>
            <a:pPr marL="0" indent="0">
              <a:spcAft>
                <a:spcPts val="0"/>
              </a:spcAft>
              <a:buNone/>
            </a:pPr>
            <a:r>
              <a:rPr lang="ru-RU" sz="1600" b="1" dirty="0">
                <a:latin typeface="Times New Roman"/>
                <a:ea typeface="Times New Roman"/>
              </a:rPr>
              <a:t>4.1.1. Универсальные компетенции выпускников и индикаторы их достижения </a:t>
            </a:r>
          </a:p>
          <a:p>
            <a:pPr marL="0" indent="0">
              <a:spcAft>
                <a:spcPts val="0"/>
              </a:spcAft>
              <a:buNone/>
            </a:pPr>
            <a:r>
              <a:rPr lang="ru-RU" sz="1600" b="1" spc="-10" dirty="0">
                <a:latin typeface="Times New Roman"/>
                <a:ea typeface="Times New Roman"/>
              </a:rPr>
              <a:t>4.1.2. Общепрофессиональные компетенции выпускников и индикаторы их достижения</a:t>
            </a:r>
            <a:endParaRPr lang="ru-RU" sz="1600" b="1" dirty="0">
              <a:latin typeface="Times New Roman"/>
              <a:ea typeface="Times New Roman"/>
            </a:endParaRPr>
          </a:p>
          <a:p>
            <a:pPr marL="0" indent="0">
              <a:spcAft>
                <a:spcPts val="0"/>
              </a:spcAft>
              <a:buNone/>
            </a:pPr>
            <a:r>
              <a:rPr lang="ru-RU" sz="1600" b="1" dirty="0">
                <a:solidFill>
                  <a:schemeClr val="bg1"/>
                </a:solidFill>
                <a:latin typeface="Times New Roman"/>
                <a:ea typeface="Times New Roman"/>
              </a:rPr>
              <a:t>4.1.3. Обязательные профессиональные компетенции выпускников и индикаторы их достижения </a:t>
            </a:r>
          </a:p>
          <a:p>
            <a:pPr marL="0" indent="0">
              <a:spcAft>
                <a:spcPts val="0"/>
              </a:spcAft>
              <a:buNone/>
            </a:pPr>
            <a:r>
              <a:rPr lang="ru-RU" sz="1600" b="1" dirty="0">
                <a:solidFill>
                  <a:schemeClr val="bg1"/>
                </a:solidFill>
                <a:latin typeface="Times New Roman"/>
                <a:ea typeface="Times New Roman"/>
              </a:rPr>
              <a:t>4.2. Рекомендуемые профессиональные компетенции выпускников и индикаторы их достижения</a:t>
            </a:r>
          </a:p>
          <a:p>
            <a:pPr marL="0" indent="0" algn="just">
              <a:spcAft>
                <a:spcPts val="0"/>
              </a:spcAft>
              <a:buNone/>
            </a:pPr>
            <a:r>
              <a:rPr lang="ru-RU" sz="1600" b="1" dirty="0">
                <a:solidFill>
                  <a:schemeClr val="bg1"/>
                </a:solidFill>
                <a:highlight>
                  <a:srgbClr val="FFFF00"/>
                </a:highlight>
                <a:latin typeface="Times New Roman"/>
                <a:ea typeface="Times New Roman"/>
              </a:rPr>
              <a:t>При включении профессиональных компетенций в обязательную (базовую) часть образовательной программы</a:t>
            </a:r>
            <a:endParaRPr lang="ru-RU" sz="1600" b="1" dirty="0">
              <a:solidFill>
                <a:schemeClr val="bg1"/>
              </a:solidFill>
              <a:latin typeface="Times New Roman"/>
              <a:ea typeface="Times New Roman"/>
            </a:endParaRPr>
          </a:p>
          <a:p>
            <a:pPr marL="0" indent="0" algn="just">
              <a:spcAft>
                <a:spcPts val="0"/>
              </a:spcAft>
              <a:buNone/>
            </a:pPr>
            <a:r>
              <a:rPr lang="ru-RU" sz="1600" b="1" dirty="0">
                <a:solidFill>
                  <a:schemeClr val="bg1"/>
                </a:solidFill>
                <a:highlight>
                  <a:srgbClr val="FFFF00"/>
                </a:highlight>
                <a:latin typeface="Times New Roman"/>
                <a:ea typeface="Times New Roman"/>
              </a:rPr>
              <a:t>При наличии сопряженных ПС заполнение раздела является обязательным</a:t>
            </a:r>
            <a:endParaRPr lang="ru-RU" sz="1600" b="1" dirty="0">
              <a:solidFill>
                <a:schemeClr val="bg1"/>
              </a:solidFill>
              <a:latin typeface="Times New Roman"/>
              <a:ea typeface="Times New Roman"/>
            </a:endParaRPr>
          </a:p>
          <a:p>
            <a:endParaRPr lang="ru-RU"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1009"/>
            <a:ext cx="5313961" cy="616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848" y="697789"/>
            <a:ext cx="4142581" cy="616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9767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716167" y="6461706"/>
            <a:ext cx="427833" cy="365125"/>
          </a:xfrm>
        </p:spPr>
        <p:txBody>
          <a:bodyPr/>
          <a:lstStyle/>
          <a:p>
            <a:pPr>
              <a:defRPr/>
            </a:pPr>
            <a:fld id="{8EDB995B-7530-4C83-9126-CC95BE0186FA}" type="slidenum">
              <a:rPr lang="ru-RU" smtClean="0"/>
              <a:pPr>
                <a:defRPr/>
              </a:pPr>
              <a:t>15</a:t>
            </a:fld>
            <a:endParaRPr lang="ru-RU" dirty="0"/>
          </a:p>
        </p:txBody>
      </p:sp>
      <p:sp>
        <p:nvSpPr>
          <p:cNvPr id="6" name="Объект 2"/>
          <p:cNvSpPr>
            <a:spLocks noGrp="1"/>
          </p:cNvSpPr>
          <p:nvPr>
            <p:ph idx="1"/>
          </p:nvPr>
        </p:nvSpPr>
        <p:spPr>
          <a:xfrm>
            <a:off x="971600" y="332656"/>
            <a:ext cx="7848872" cy="3836872"/>
          </a:xfrm>
          <a:ln>
            <a:solidFill>
              <a:schemeClr val="bg1"/>
            </a:solidFill>
          </a:ln>
        </p:spPr>
        <p:txBody>
          <a:bodyPr>
            <a:noAutofit/>
          </a:bodyPr>
          <a:lstStyle/>
          <a:p>
            <a:pPr marL="0" indent="0">
              <a:spcAft>
                <a:spcPts val="0"/>
              </a:spcAft>
              <a:buNone/>
            </a:pPr>
            <a:r>
              <a:rPr lang="ru-RU" sz="1600" b="1" dirty="0">
                <a:solidFill>
                  <a:srgbClr val="000000"/>
                </a:solidFill>
                <a:latin typeface="Times New Roman"/>
                <a:ea typeface="Calibri"/>
              </a:rPr>
              <a:t>Раздел 4. ПЛАНИРУЕМЫЕ РЕЗУЛЬТАТЫ ОСВОЕНИЯ ОБРАЗОВАТЕЛЬНОЙ ПРОГРАММЫ</a:t>
            </a:r>
          </a:p>
          <a:p>
            <a:pPr marL="0" indent="0">
              <a:spcAft>
                <a:spcPts val="0"/>
              </a:spcAft>
              <a:buNone/>
            </a:pPr>
            <a:r>
              <a:rPr lang="ru-RU" sz="1600" b="1" dirty="0">
                <a:latin typeface="Times New Roman"/>
                <a:ea typeface="Times New Roman"/>
              </a:rPr>
              <a:t>4.1. Требования к планируемым результатам освоения образовательной программы, обеспечиваемым дисциплинами (модулями) и практиками обязательной части</a:t>
            </a:r>
          </a:p>
          <a:p>
            <a:pPr marL="0" indent="0">
              <a:spcAft>
                <a:spcPts val="0"/>
              </a:spcAft>
              <a:buNone/>
            </a:pPr>
            <a:r>
              <a:rPr lang="ru-RU" sz="1600" b="1" dirty="0">
                <a:latin typeface="Times New Roman"/>
                <a:ea typeface="Times New Roman"/>
              </a:rPr>
              <a:t>4.1.1. Универсальные компетенции выпускников и индикаторы их достижения </a:t>
            </a:r>
          </a:p>
          <a:p>
            <a:pPr marL="0" indent="0">
              <a:spcAft>
                <a:spcPts val="0"/>
              </a:spcAft>
              <a:buNone/>
            </a:pPr>
            <a:r>
              <a:rPr lang="ru-RU" sz="1600" b="1" spc="-10" dirty="0">
                <a:latin typeface="Times New Roman"/>
                <a:ea typeface="Times New Roman"/>
              </a:rPr>
              <a:t>4.1.2. Общепрофессиональные компетенции выпускников и индикаторы их достижения</a:t>
            </a:r>
            <a:endParaRPr lang="ru-RU" sz="1600" b="1" dirty="0">
              <a:latin typeface="Times New Roman"/>
              <a:ea typeface="Times New Roman"/>
            </a:endParaRPr>
          </a:p>
          <a:p>
            <a:pPr marL="0" indent="0">
              <a:spcAft>
                <a:spcPts val="0"/>
              </a:spcAft>
              <a:buNone/>
            </a:pPr>
            <a:r>
              <a:rPr lang="ru-RU" sz="1600" b="1" dirty="0">
                <a:latin typeface="Times New Roman"/>
                <a:ea typeface="Times New Roman"/>
              </a:rPr>
              <a:t>4.1.3. Обязательные профессиональные компетенции выпускников и индикаторы их достижения </a:t>
            </a:r>
          </a:p>
          <a:p>
            <a:pPr marL="0" indent="0">
              <a:spcAft>
                <a:spcPts val="0"/>
              </a:spcAft>
              <a:buNone/>
            </a:pPr>
            <a:r>
              <a:rPr lang="ru-RU" sz="1600" b="1" dirty="0">
                <a:solidFill>
                  <a:schemeClr val="bg1"/>
                </a:solidFill>
                <a:latin typeface="Times New Roman"/>
                <a:ea typeface="Times New Roman"/>
              </a:rPr>
              <a:t>4.2. Рекомендуемые профессиональные компетенции выпускников и индикаторы их достижения</a:t>
            </a:r>
          </a:p>
          <a:p>
            <a:pPr marL="0" indent="0" algn="just">
              <a:spcAft>
                <a:spcPts val="0"/>
              </a:spcAft>
              <a:buNone/>
            </a:pPr>
            <a:r>
              <a:rPr lang="ru-RU" sz="1600" b="1" dirty="0">
                <a:highlight>
                  <a:srgbClr val="FFFF00"/>
                </a:highlight>
                <a:latin typeface="Times New Roman"/>
                <a:ea typeface="Times New Roman"/>
              </a:rPr>
              <a:t>При включении профессиональных компетенций в обязательную (базовую) часть образовательной программы</a:t>
            </a:r>
            <a:endParaRPr lang="ru-RU" sz="1600" b="1" dirty="0">
              <a:latin typeface="Times New Roman"/>
              <a:ea typeface="Times New Roman"/>
            </a:endParaRPr>
          </a:p>
          <a:p>
            <a:pPr marL="0" indent="0" algn="just">
              <a:spcAft>
                <a:spcPts val="0"/>
              </a:spcAft>
              <a:buNone/>
            </a:pPr>
            <a:r>
              <a:rPr lang="ru-RU" sz="1600" b="1" dirty="0">
                <a:solidFill>
                  <a:schemeClr val="bg1"/>
                </a:solidFill>
                <a:highlight>
                  <a:srgbClr val="FFFF00"/>
                </a:highlight>
                <a:latin typeface="Times New Roman"/>
                <a:ea typeface="Times New Roman"/>
              </a:rPr>
              <a:t>При наличии сопряженных ПС заполнение раздела является обязательным</a:t>
            </a:r>
            <a:endParaRPr lang="ru-RU" sz="1600" b="1" dirty="0">
              <a:solidFill>
                <a:schemeClr val="bg1"/>
              </a:solidFill>
              <a:latin typeface="Times New Roman"/>
              <a:ea typeface="Times New Roman"/>
            </a:endParaRPr>
          </a:p>
          <a:p>
            <a:endParaRPr lang="ru-RU" sz="1600"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847964"/>
            <a:ext cx="8006523" cy="274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4174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3568" y="404664"/>
            <a:ext cx="8579296" cy="1143000"/>
          </a:xfrm>
        </p:spPr>
        <p:txBody>
          <a:bodyPr>
            <a:noAutofit/>
          </a:bodyPr>
          <a:lstStyle/>
          <a:p>
            <a:pPr algn="ctr" eaLnBrk="1" hangingPunct="1"/>
            <a:r>
              <a:rPr lang="ru-RU" sz="4000" dirty="0" smtClean="0">
                <a:solidFill>
                  <a:schemeClr val="accent1">
                    <a:lumMod val="50000"/>
                  </a:schemeClr>
                </a:solidFill>
                <a:latin typeface="Times New Roman" pitchFamily="18" charset="0"/>
                <a:cs typeface="Times New Roman" pitchFamily="18" charset="0"/>
              </a:rPr>
              <a:t>Возможное сопряжение ПС и ПООП </a:t>
            </a:r>
          </a:p>
        </p:txBody>
      </p:sp>
      <p:graphicFrame>
        <p:nvGraphicFramePr>
          <p:cNvPr id="10" name="Group 106"/>
          <p:cNvGraphicFramePr>
            <a:graphicFrameLocks noGrp="1"/>
          </p:cNvGraphicFramePr>
          <p:nvPr>
            <p:ph idx="1"/>
            <p:extLst>
              <p:ext uri="{D42A27DB-BD31-4B8C-83A1-F6EECF244321}">
                <p14:modId xmlns:p14="http://schemas.microsoft.com/office/powerpoint/2010/main" val="3334476226"/>
              </p:ext>
            </p:extLst>
          </p:nvPr>
        </p:nvGraphicFramePr>
        <p:xfrm>
          <a:off x="4860032" y="2204864"/>
          <a:ext cx="4038600" cy="2430463"/>
        </p:xfrm>
        <a:graphic>
          <a:graphicData uri="http://schemas.openxmlformats.org/drawingml/2006/table">
            <a:tbl>
              <a:tblPr/>
              <a:tblGrid>
                <a:gridCol w="1136650"/>
                <a:gridCol w="2901950"/>
              </a:tblGrid>
              <a:tr h="96545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ПС</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ПООП</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37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ОТФ</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Компетенция (ПК)</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22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ТФ</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Индикаторы (знать, уметь, владеть)</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Номер слайда 3"/>
          <p:cNvSpPr>
            <a:spLocks noGrp="1"/>
          </p:cNvSpPr>
          <p:nvPr>
            <p:ph type="sldNum" sz="quarter" idx="12"/>
          </p:nvPr>
        </p:nvSpPr>
        <p:spPr>
          <a:xfrm>
            <a:off x="8716167" y="6492875"/>
            <a:ext cx="427833" cy="365125"/>
          </a:xfrm>
        </p:spPr>
        <p:txBody>
          <a:bodyPr/>
          <a:lstStyle/>
          <a:p>
            <a:pPr>
              <a:defRPr/>
            </a:pPr>
            <a:fld id="{8EDB995B-7530-4C83-9126-CC95BE0186FA}" type="slidenum">
              <a:rPr lang="ru-RU" smtClean="0"/>
              <a:pPr>
                <a:defRPr/>
              </a:pPr>
              <a:t>16</a:t>
            </a:fld>
            <a:endParaRPr lang="ru-RU" dirty="0"/>
          </a:p>
        </p:txBody>
      </p:sp>
      <p:graphicFrame>
        <p:nvGraphicFramePr>
          <p:cNvPr id="8" name="Group 103"/>
          <p:cNvGraphicFramePr>
            <a:graphicFrameLocks/>
          </p:cNvGraphicFramePr>
          <p:nvPr>
            <p:extLst>
              <p:ext uri="{D42A27DB-BD31-4B8C-83A1-F6EECF244321}">
                <p14:modId xmlns:p14="http://schemas.microsoft.com/office/powerpoint/2010/main" val="1678028494"/>
              </p:ext>
            </p:extLst>
          </p:nvPr>
        </p:nvGraphicFramePr>
        <p:xfrm>
          <a:off x="611560" y="2204864"/>
          <a:ext cx="4038600" cy="3240088"/>
        </p:xfrm>
        <a:graphic>
          <a:graphicData uri="http://schemas.openxmlformats.org/drawingml/2006/table">
            <a:tbl>
              <a:tblPr/>
              <a:tblGrid>
                <a:gridCol w="1136650"/>
                <a:gridCol w="2901950"/>
              </a:tblGrid>
              <a:tr h="10033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ПС</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ПООП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ОТФ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Вид деятельности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77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ТФ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Компетенция (ПК)</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3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ТД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Индикаторы (знать, уметь, владеть)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77252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2424" y="0"/>
            <a:ext cx="8280920" cy="576064"/>
          </a:xfrm>
        </p:spPr>
        <p:txBody>
          <a:bodyPr>
            <a:normAutofit fontScale="90000"/>
          </a:bodyPr>
          <a:lstStyle/>
          <a:p>
            <a:pPr algn="ctr">
              <a:lnSpc>
                <a:spcPct val="160000"/>
              </a:lnSpc>
              <a:spcAft>
                <a:spcPts val="0"/>
              </a:spcAft>
            </a:pPr>
            <a:r>
              <a:rPr lang="ru-RU" sz="4400" dirty="0" smtClean="0">
                <a:effectLst/>
                <a:latin typeface="Times New Roman"/>
                <a:ea typeface="Times New Roman"/>
              </a:rPr>
              <a:t/>
            </a:r>
            <a:br>
              <a:rPr lang="ru-RU" sz="4400" dirty="0" smtClean="0">
                <a:effectLst/>
                <a:latin typeface="Times New Roman"/>
                <a:ea typeface="Times New Roman"/>
              </a:rPr>
            </a:br>
            <a:r>
              <a:rPr lang="ru-RU" sz="4400" dirty="0" smtClean="0">
                <a:solidFill>
                  <a:schemeClr val="accent1">
                    <a:lumMod val="50000"/>
                  </a:schemeClr>
                </a:solidFill>
                <a:effectLst/>
                <a:latin typeface="Times New Roman"/>
                <a:ea typeface="Times New Roman"/>
              </a:rPr>
              <a:t>Профессиональные </a:t>
            </a:r>
            <a:r>
              <a:rPr lang="ru-RU" sz="4400" dirty="0">
                <a:solidFill>
                  <a:schemeClr val="accent1">
                    <a:lumMod val="50000"/>
                  </a:schemeClr>
                </a:solidFill>
                <a:effectLst/>
                <a:latin typeface="Times New Roman"/>
                <a:ea typeface="Times New Roman"/>
              </a:rPr>
              <a:t>компетенции</a:t>
            </a:r>
            <a:r>
              <a:rPr lang="ru-RU" sz="2800" b="1" dirty="0">
                <a:effectLst/>
                <a:latin typeface="Times New Roman"/>
                <a:ea typeface="Times New Roman"/>
              </a:rPr>
              <a:t/>
            </a:r>
            <a:br>
              <a:rPr lang="ru-RU" sz="2800" b="1" dirty="0">
                <a:effectLst/>
                <a:latin typeface="Times New Roman"/>
                <a:ea typeface="Times New Roman"/>
              </a:rPr>
            </a:br>
            <a:endParaRPr lang="ru-RU" b="1" dirty="0"/>
          </a:p>
        </p:txBody>
      </p:sp>
      <p:graphicFrame>
        <p:nvGraphicFramePr>
          <p:cNvPr id="6" name="Таблица 5"/>
          <p:cNvGraphicFramePr>
            <a:graphicFrameLocks noGrp="1"/>
          </p:cNvGraphicFramePr>
          <p:nvPr>
            <p:ph type="tbl" idx="1"/>
            <p:extLst>
              <p:ext uri="{D42A27DB-BD31-4B8C-83A1-F6EECF244321}">
                <p14:modId xmlns:p14="http://schemas.microsoft.com/office/powerpoint/2010/main" val="3185059400"/>
              </p:ext>
            </p:extLst>
          </p:nvPr>
        </p:nvGraphicFramePr>
        <p:xfrm>
          <a:off x="1043608" y="764704"/>
          <a:ext cx="7992886" cy="5934388"/>
        </p:xfrm>
        <a:graphic>
          <a:graphicData uri="http://schemas.openxmlformats.org/drawingml/2006/table">
            <a:tbl>
              <a:tblPr firstRow="1" firstCol="1" bandRow="1"/>
              <a:tblGrid>
                <a:gridCol w="2664828"/>
                <a:gridCol w="2664828"/>
                <a:gridCol w="2663230"/>
              </a:tblGrid>
              <a:tr h="221744">
                <a:tc>
                  <a:txBody>
                    <a:bodyPr/>
                    <a:lstStyle/>
                    <a:p>
                      <a:pPr algn="ctr">
                        <a:spcAft>
                          <a:spcPts val="0"/>
                        </a:spcAft>
                      </a:pPr>
                      <a:r>
                        <a:rPr lang="ru-RU" sz="1200" b="1" spc="-35" dirty="0">
                          <a:effectLst/>
                          <a:latin typeface="Times New Roman"/>
                          <a:ea typeface="Times New Roman"/>
                          <a:cs typeface="Times New Roman"/>
                        </a:rPr>
                        <a:t>Код и наименование ПК </a:t>
                      </a:r>
                      <a:endParaRPr lang="ru-RU" sz="1000" b="1"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spc="-35" dirty="0">
                          <a:effectLst/>
                          <a:latin typeface="Times New Roman"/>
                          <a:ea typeface="Times New Roman"/>
                          <a:cs typeface="Times New Roman"/>
                        </a:rPr>
                        <a:t>Объект или область знания </a:t>
                      </a:r>
                      <a:br>
                        <a:rPr lang="ru-RU" sz="1200" b="1" spc="-35" dirty="0">
                          <a:effectLst/>
                          <a:latin typeface="Times New Roman"/>
                          <a:ea typeface="Times New Roman"/>
                          <a:cs typeface="Times New Roman"/>
                        </a:rPr>
                      </a:br>
                      <a:r>
                        <a:rPr lang="ru-RU" sz="1200" b="1" spc="-35" dirty="0">
                          <a:effectLst/>
                          <a:latin typeface="Times New Roman"/>
                          <a:ea typeface="Times New Roman"/>
                          <a:cs typeface="Times New Roman"/>
                        </a:rPr>
                        <a:t>(при необходимости)</a:t>
                      </a:r>
                      <a:endParaRPr lang="ru-RU" sz="1000" b="1"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spc="-35" dirty="0">
                          <a:effectLst/>
                          <a:latin typeface="Times New Roman"/>
                          <a:ea typeface="Times New Roman"/>
                          <a:cs typeface="Times New Roman"/>
                        </a:rPr>
                        <a:t>Задачи ПД</a:t>
                      </a:r>
                      <a:endParaRPr lang="ru-RU" sz="1000" b="1"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724">
                <a:tc gridSpan="3">
                  <a:txBody>
                    <a:bodyPr/>
                    <a:lstStyle/>
                    <a:p>
                      <a:pPr algn="ctr">
                        <a:spcAft>
                          <a:spcPts val="0"/>
                        </a:spcAft>
                      </a:pPr>
                      <a:r>
                        <a:rPr lang="ru-RU" sz="1200" spc="-35" dirty="0">
                          <a:effectLst/>
                          <a:latin typeface="Times New Roman"/>
                          <a:ea typeface="Times New Roman"/>
                          <a:cs typeface="Times New Roman"/>
                        </a:rPr>
                        <a:t>Т</a:t>
                      </a:r>
                      <a:r>
                        <a:rPr lang="ru-RU" sz="1200" b="1" spc="-35" dirty="0">
                          <a:effectLst/>
                          <a:latin typeface="Times New Roman"/>
                          <a:ea typeface="Times New Roman"/>
                          <a:cs typeface="Times New Roman"/>
                        </a:rPr>
                        <a:t>ип задач </a:t>
                      </a:r>
                      <a:r>
                        <a:rPr lang="ru-RU" sz="1200" b="1" spc="-35" dirty="0" smtClean="0">
                          <a:effectLst/>
                          <a:latin typeface="Times New Roman"/>
                          <a:ea typeface="Times New Roman"/>
                          <a:cs typeface="Times New Roman"/>
                        </a:rPr>
                        <a:t>ПД    </a:t>
                      </a:r>
                      <a:r>
                        <a:rPr kumimoji="0" lang="ru-RU" sz="1200" b="1" i="0" u="sng" strike="noStrike" cap="none" normalizeH="0" baseline="0" dirty="0" smtClean="0">
                          <a:ln>
                            <a:noFill/>
                          </a:ln>
                          <a:solidFill>
                            <a:schemeClr val="tx1"/>
                          </a:solidFill>
                          <a:effectLst/>
                          <a:latin typeface="Times New Roman" pitchFamily="18" charset="0"/>
                          <a:cs typeface="Times New Roman" pitchFamily="18" charset="0"/>
                        </a:rPr>
                        <a:t>проектно-конструкторская</a:t>
                      </a:r>
                      <a:endParaRPr lang="ru-RU" sz="1000" b="1" u="sng"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809782">
                <a:tc>
                  <a:txBody>
                    <a:bodyPr/>
                    <a:lstStyle/>
                    <a:p>
                      <a:pPr>
                        <a:lnSpc>
                          <a:spcPct val="115000"/>
                        </a:lnSpc>
                        <a:spcAft>
                          <a:spcPts val="0"/>
                        </a:spcAft>
                      </a:pPr>
                      <a:endParaRPr lang="ru-RU" sz="1600" b="1" dirty="0" smtClean="0">
                        <a:effectLst/>
                        <a:latin typeface="Times New Roman" pitchFamily="18" charset="0"/>
                        <a:ea typeface="Calibri"/>
                        <a:cs typeface="Times New Roman" pitchFamily="18" charset="0"/>
                      </a:endParaRPr>
                    </a:p>
                    <a:p>
                      <a:pPr>
                        <a:lnSpc>
                          <a:spcPct val="115000"/>
                        </a:lnSpc>
                        <a:spcAft>
                          <a:spcPts val="0"/>
                        </a:spcAft>
                      </a:pPr>
                      <a:endParaRPr lang="ru-RU" sz="1600" b="1" dirty="0" smtClean="0">
                        <a:effectLst/>
                        <a:latin typeface="Times New Roman" pitchFamily="18" charset="0"/>
                        <a:ea typeface="Calibri"/>
                        <a:cs typeface="Times New Roman" pitchFamily="18" charset="0"/>
                      </a:endParaRPr>
                    </a:p>
                    <a:p>
                      <a:pPr>
                        <a:lnSpc>
                          <a:spcPct val="115000"/>
                        </a:lnSpc>
                        <a:spcAft>
                          <a:spcPts val="0"/>
                        </a:spcAft>
                      </a:pPr>
                      <a:endParaRPr lang="ru-RU" sz="1600" b="1" dirty="0" smtClean="0">
                        <a:effectLst/>
                        <a:latin typeface="Times New Roman" pitchFamily="18" charset="0"/>
                        <a:ea typeface="Calibri"/>
                        <a:cs typeface="Times New Roman" pitchFamily="18" charset="0"/>
                      </a:endParaRPr>
                    </a:p>
                    <a:p>
                      <a:pPr>
                        <a:lnSpc>
                          <a:spcPct val="115000"/>
                        </a:lnSpc>
                        <a:spcAft>
                          <a:spcPts val="0"/>
                        </a:spcAft>
                      </a:pPr>
                      <a:endParaRPr lang="ru-RU" sz="1600" b="1" dirty="0" smtClean="0">
                        <a:effectLst/>
                        <a:latin typeface="Times New Roman" pitchFamily="18" charset="0"/>
                        <a:ea typeface="Calibri"/>
                        <a:cs typeface="Times New Roman" pitchFamily="18" charset="0"/>
                      </a:endParaRPr>
                    </a:p>
                    <a:p>
                      <a:pPr>
                        <a:lnSpc>
                          <a:spcPct val="115000"/>
                        </a:lnSpc>
                        <a:spcAft>
                          <a:spcPts val="0"/>
                        </a:spcAft>
                      </a:pPr>
                      <a:r>
                        <a:rPr lang="ru-RU" sz="1600" b="1" dirty="0" smtClean="0">
                          <a:effectLst/>
                          <a:latin typeface="Times New Roman" pitchFamily="18" charset="0"/>
                          <a:ea typeface="Calibri"/>
                          <a:cs typeface="Times New Roman" pitchFamily="18" charset="0"/>
                        </a:rPr>
                        <a:t>ПК-5</a:t>
                      </a:r>
                    </a:p>
                    <a:p>
                      <a:pPr>
                        <a:lnSpc>
                          <a:spcPct val="115000"/>
                        </a:lnSpc>
                        <a:spcAft>
                          <a:spcPts val="0"/>
                        </a:spcAft>
                      </a:pPr>
                      <a:r>
                        <a:rPr lang="ru-RU" sz="1600" b="1" dirty="0" smtClean="0">
                          <a:effectLst/>
                          <a:latin typeface="Times New Roman" pitchFamily="18" charset="0"/>
                          <a:ea typeface="Calibri"/>
                          <a:cs typeface="Times New Roman" pitchFamily="18" charset="0"/>
                        </a:rPr>
                        <a:t>Способен осуществлять техническое сопровождение разработки проектной и рабочей конструкторской документации на ракетно-космическую технику</a:t>
                      </a:r>
                      <a:endParaRPr lang="ru-RU" sz="1600" b="1"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ru-RU" sz="1600" kern="1200" noProof="0" dirty="0" smtClean="0">
                        <a:solidFill>
                          <a:schemeClr val="tx1"/>
                        </a:solidFill>
                        <a:effectLst/>
                        <a:latin typeface="Times New Roman" pitchFamily="18" charset="0"/>
                        <a:ea typeface="Calibri"/>
                        <a:cs typeface="Times New Roman"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1600" kern="1200" noProof="0" dirty="0" smtClean="0">
                          <a:solidFill>
                            <a:schemeClr val="tx1"/>
                          </a:solidFill>
                          <a:effectLst/>
                          <a:latin typeface="Times New Roman" pitchFamily="18" charset="0"/>
                          <a:ea typeface="Calibri"/>
                          <a:cs typeface="Times New Roman" pitchFamily="18" charset="0"/>
                        </a:rPr>
                        <a:t>- баллистические ракеты и их комплексы;</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1600" kern="1200" noProof="0" dirty="0" smtClean="0">
                          <a:solidFill>
                            <a:schemeClr val="tx1"/>
                          </a:solidFill>
                          <a:effectLst/>
                          <a:latin typeface="Times New Roman" pitchFamily="18" charset="0"/>
                          <a:ea typeface="Calibri"/>
                          <a:cs typeface="Times New Roman" pitchFamily="18" charset="0"/>
                        </a:rPr>
                        <a:t>- ракеты-носители,   транспортные космические системы</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1600" kern="1200" noProof="0" dirty="0" smtClean="0">
                          <a:solidFill>
                            <a:schemeClr val="tx1"/>
                          </a:solidFill>
                          <a:effectLst/>
                          <a:latin typeface="Times New Roman" pitchFamily="18" charset="0"/>
                          <a:ea typeface="Calibri"/>
                          <a:cs typeface="Times New Roman" pitchFamily="18" charset="0"/>
                        </a:rPr>
                        <a:t>- пилотируемые и беспилотные космические аппараты, микро- и нано-спутники, орбитальные станции и спускаемые аппараты;</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1600" kern="1200" noProof="0" dirty="0" smtClean="0">
                          <a:solidFill>
                            <a:schemeClr val="tx1"/>
                          </a:solidFill>
                          <a:effectLst/>
                          <a:latin typeface="Times New Roman" pitchFamily="18" charset="0"/>
                          <a:ea typeface="Calibri"/>
                          <a:cs typeface="Times New Roman" pitchFamily="18" charset="0"/>
                        </a:rPr>
                        <a:t>- технологическая оснастка  для изготовления объектов ракетной и ракетно-космической техники</a:t>
                      </a:r>
                    </a:p>
                    <a:p>
                      <a:pPr marL="0" algn="l" rtl="0" eaLnBrk="1" latinLnBrk="0" hangingPunct="1">
                        <a:lnSpc>
                          <a:spcPct val="115000"/>
                        </a:lnSpc>
                        <a:spcAft>
                          <a:spcPts val="0"/>
                        </a:spcAft>
                      </a:pPr>
                      <a:r>
                        <a:rPr kumimoji="0" lang="ru-RU" sz="1600" kern="1200" dirty="0">
                          <a:solidFill>
                            <a:schemeClr val="tx1"/>
                          </a:solidFill>
                          <a:effectLst/>
                          <a:latin typeface="Times New Roman" pitchFamily="18" charset="0"/>
                          <a:ea typeface="Calibri"/>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265" algn="l" defTabSz="914400" rtl="0" eaLnBrk="1" fontAlgn="auto" latinLnBrk="0" hangingPunct="1">
                        <a:lnSpc>
                          <a:spcPct val="115000"/>
                        </a:lnSpc>
                        <a:spcBef>
                          <a:spcPts val="0"/>
                        </a:spcBef>
                        <a:spcAft>
                          <a:spcPts val="0"/>
                        </a:spcAft>
                        <a:buClrTx/>
                        <a:buSzTx/>
                        <a:buFontTx/>
                        <a:buNone/>
                        <a:tabLst/>
                        <a:defRPr/>
                      </a:pPr>
                      <a:endParaRPr kumimoji="0" lang="ru-RU" sz="1600" kern="1200" noProof="0" dirty="0" smtClean="0">
                        <a:solidFill>
                          <a:schemeClr val="tx1"/>
                        </a:solidFill>
                        <a:effectLst/>
                        <a:latin typeface="Times New Roman" pitchFamily="18" charset="0"/>
                        <a:ea typeface="Calibri"/>
                        <a:cs typeface="Times New Roman" pitchFamily="18" charset="0"/>
                      </a:endParaRPr>
                    </a:p>
                    <a:p>
                      <a:pPr marL="0" marR="0" lvl="0" indent="342265" algn="l" defTabSz="914400" rtl="0" eaLnBrk="1" fontAlgn="auto" latinLnBrk="0" hangingPunct="1">
                        <a:lnSpc>
                          <a:spcPct val="115000"/>
                        </a:lnSpc>
                        <a:spcBef>
                          <a:spcPts val="0"/>
                        </a:spcBef>
                        <a:spcAft>
                          <a:spcPts val="0"/>
                        </a:spcAft>
                        <a:buClrTx/>
                        <a:buSzTx/>
                        <a:buFontTx/>
                        <a:buNone/>
                        <a:tabLst/>
                        <a:defRPr/>
                      </a:pPr>
                      <a:r>
                        <a:rPr kumimoji="0" lang="ru-RU" sz="1600" kern="1200" noProof="0" dirty="0" smtClean="0">
                          <a:solidFill>
                            <a:schemeClr val="tx1"/>
                          </a:solidFill>
                          <a:effectLst/>
                          <a:latin typeface="Times New Roman" pitchFamily="18" charset="0"/>
                          <a:ea typeface="Calibri"/>
                          <a:cs typeface="Times New Roman" pitchFamily="18" charset="0"/>
                        </a:rPr>
                        <a:t>- участвует в разработке технических заданий на проектирование и конструирование изделий,  входящих в ракетно-космический комплекс, а также технологической оснастки, необходимой для их изготовления;</a:t>
                      </a:r>
                    </a:p>
                    <a:p>
                      <a:pPr marL="0" marR="0" lvl="0" indent="342265" algn="l" defTabSz="914400" rtl="0" eaLnBrk="1" fontAlgn="auto" latinLnBrk="0" hangingPunct="1">
                        <a:lnSpc>
                          <a:spcPct val="115000"/>
                        </a:lnSpc>
                        <a:spcBef>
                          <a:spcPts val="0"/>
                        </a:spcBef>
                        <a:spcAft>
                          <a:spcPts val="0"/>
                        </a:spcAft>
                        <a:buClrTx/>
                        <a:buSzTx/>
                        <a:buFontTx/>
                        <a:buNone/>
                        <a:tabLst/>
                        <a:defRPr/>
                      </a:pPr>
                      <a:r>
                        <a:rPr kumimoji="0" lang="ru-RU" sz="1600" kern="1200" dirty="0" smtClean="0">
                          <a:solidFill>
                            <a:schemeClr val="tx1"/>
                          </a:solidFill>
                          <a:effectLst/>
                          <a:latin typeface="Times New Roman" pitchFamily="18" charset="0"/>
                          <a:ea typeface="Calibri"/>
                          <a:cs typeface="Times New Roman" pitchFamily="18" charset="0"/>
                        </a:rPr>
                        <a:t>-участвует в определении параметров и объёмно-массовых характеристик систем, механизмов и агрегатов, входящих в состав  ракетно-космического комплекса и космический аппарат</a:t>
                      </a:r>
                    </a:p>
                    <a:p>
                      <a:pPr marL="0" algn="l" rtl="0" eaLnBrk="1" latinLnBrk="0" hangingPunct="1">
                        <a:lnSpc>
                          <a:spcPct val="115000"/>
                        </a:lnSpc>
                        <a:spcAft>
                          <a:spcPts val="0"/>
                        </a:spcAft>
                      </a:pPr>
                      <a:r>
                        <a:rPr kumimoji="0" lang="ru-RU" sz="1600" kern="1200" dirty="0">
                          <a:solidFill>
                            <a:schemeClr val="tx1"/>
                          </a:solidFill>
                          <a:effectLst/>
                          <a:latin typeface="Times New Roman" pitchFamily="18" charset="0"/>
                          <a:ea typeface="Calibri"/>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Номер слайда 4"/>
          <p:cNvSpPr>
            <a:spLocks noGrp="1"/>
          </p:cNvSpPr>
          <p:nvPr>
            <p:ph type="sldNum" sz="quarter" idx="12"/>
          </p:nvPr>
        </p:nvSpPr>
        <p:spPr/>
        <p:txBody>
          <a:bodyPr/>
          <a:lstStyle/>
          <a:p>
            <a:pPr>
              <a:defRPr/>
            </a:pPr>
            <a:fld id="{1C845196-C51E-4D77-9B7C-3E595AD4EC0D}" type="slidenum">
              <a:rPr lang="ru-RU" smtClean="0"/>
              <a:pPr>
                <a:defRPr/>
              </a:pPr>
              <a:t>17</a:t>
            </a:fld>
            <a:endParaRPr lang="ru-RU" dirty="0"/>
          </a:p>
        </p:txBody>
      </p:sp>
    </p:spTree>
    <p:extLst>
      <p:ext uri="{BB962C8B-B14F-4D97-AF65-F5344CB8AC3E}">
        <p14:creationId xmlns:p14="http://schemas.microsoft.com/office/powerpoint/2010/main" val="2275366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268760"/>
            <a:ext cx="3316769" cy="4320480"/>
          </a:xfrm>
        </p:spPr>
        <p:txBody>
          <a:bodyPr>
            <a:normAutofit/>
          </a:bodyPr>
          <a:lstStyle/>
          <a:p>
            <a:r>
              <a:rPr lang="ru-RU" sz="4000" dirty="0" smtClean="0">
                <a:solidFill>
                  <a:schemeClr val="accent1">
                    <a:lumMod val="50000"/>
                  </a:schemeClr>
                </a:solidFill>
                <a:latin typeface="Times New Roman" pitchFamily="18" charset="0"/>
                <a:cs typeface="Times New Roman" pitchFamily="18" charset="0"/>
              </a:rPr>
              <a:t/>
            </a:r>
            <a:br>
              <a:rPr lang="ru-RU" sz="4000" dirty="0" smtClean="0">
                <a:solidFill>
                  <a:schemeClr val="accent1">
                    <a:lumMod val="50000"/>
                  </a:schemeClr>
                </a:solidFill>
                <a:latin typeface="Times New Roman" pitchFamily="18" charset="0"/>
                <a:cs typeface="Times New Roman" pitchFamily="18" charset="0"/>
              </a:rPr>
            </a:br>
            <a:r>
              <a:rPr lang="ru-RU" dirty="0">
                <a:solidFill>
                  <a:schemeClr val="accent1">
                    <a:lumMod val="50000"/>
                  </a:schemeClr>
                </a:solidFill>
                <a:latin typeface="Times New Roman" pitchFamily="18" charset="0"/>
                <a:cs typeface="Times New Roman" pitchFamily="18" charset="0"/>
              </a:rPr>
              <a:t/>
            </a:r>
            <a:br>
              <a:rPr lang="ru-RU" dirty="0">
                <a:solidFill>
                  <a:schemeClr val="accent1">
                    <a:lumMod val="50000"/>
                  </a:schemeClr>
                </a:solidFill>
                <a:latin typeface="Times New Roman" pitchFamily="18" charset="0"/>
                <a:cs typeface="Times New Roman" pitchFamily="18" charset="0"/>
              </a:rPr>
            </a:br>
            <a:r>
              <a:rPr lang="ru-RU" sz="4000" dirty="0" smtClean="0">
                <a:solidFill>
                  <a:schemeClr val="accent1">
                    <a:lumMod val="50000"/>
                  </a:schemeClr>
                </a:solidFill>
                <a:latin typeface="Times New Roman" pitchFamily="18" charset="0"/>
                <a:cs typeface="Times New Roman" pitchFamily="18" charset="0"/>
              </a:rPr>
              <a:t>Индикаторы </a:t>
            </a:r>
            <a:r>
              <a:rPr lang="ru-RU" sz="4000" dirty="0">
                <a:solidFill>
                  <a:schemeClr val="accent1">
                    <a:lumMod val="50000"/>
                  </a:schemeClr>
                </a:solidFill>
                <a:latin typeface="Times New Roman" pitchFamily="18" charset="0"/>
                <a:cs typeface="Times New Roman" pitchFamily="18" charset="0"/>
              </a:rPr>
              <a:t>достижения компетенций</a:t>
            </a: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4269217008"/>
              </p:ext>
            </p:extLst>
          </p:nvPr>
        </p:nvGraphicFramePr>
        <p:xfrm>
          <a:off x="3491880" y="116632"/>
          <a:ext cx="5419861" cy="6418096"/>
        </p:xfrm>
        <a:graphic>
          <a:graphicData uri="http://schemas.openxmlformats.org/drawingml/2006/table">
            <a:tbl>
              <a:tblPr firstRow="1" firstCol="1" bandRow="1"/>
              <a:tblGrid>
                <a:gridCol w="1355217"/>
                <a:gridCol w="804378"/>
                <a:gridCol w="572973"/>
                <a:gridCol w="2687293"/>
              </a:tblGrid>
              <a:tr h="1232661">
                <a:tc>
                  <a:txBody>
                    <a:bodyPr/>
                    <a:lstStyle/>
                    <a:p>
                      <a:pPr algn="ctr">
                        <a:lnSpc>
                          <a:spcPct val="115000"/>
                        </a:lnSpc>
                        <a:spcAft>
                          <a:spcPts val="0"/>
                        </a:spcAft>
                      </a:pPr>
                      <a:r>
                        <a:rPr lang="ru-RU" sz="1000" b="1" kern="1200" spc="-35" dirty="0">
                          <a:solidFill>
                            <a:srgbClr val="000000"/>
                          </a:solidFill>
                          <a:effectLst/>
                          <a:latin typeface="Times New Roman"/>
                          <a:ea typeface="Times New Roman"/>
                          <a:cs typeface="Times New Roman"/>
                        </a:rPr>
                        <a:t>Код и наименование профессиональной компетенции</a:t>
                      </a:r>
                      <a:endParaRPr lang="ru-RU" sz="1000" dirty="0">
                        <a:effectLst/>
                        <a:latin typeface="Calibri"/>
                        <a:ea typeface="Calibri"/>
                        <a:cs typeface="Times New Roman"/>
                      </a:endParaRPr>
                    </a:p>
                  </a:txBody>
                  <a:tcPr marL="42059" marR="42059" marT="5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kern="1200" spc="-35" dirty="0">
                          <a:solidFill>
                            <a:srgbClr val="000000"/>
                          </a:solidFill>
                          <a:effectLst/>
                          <a:latin typeface="Times New Roman"/>
                          <a:ea typeface="Times New Roman"/>
                          <a:cs typeface="Times New Roman"/>
                        </a:rPr>
                        <a:t>Код ПС</a:t>
                      </a:r>
                      <a:endParaRPr lang="ru-RU" sz="1000" dirty="0">
                        <a:effectLst/>
                        <a:latin typeface="Calibri"/>
                        <a:ea typeface="Calibri"/>
                        <a:cs typeface="Times New Roman"/>
                      </a:endParaRPr>
                    </a:p>
                    <a:p>
                      <a:pPr algn="ctr">
                        <a:lnSpc>
                          <a:spcPct val="115000"/>
                        </a:lnSpc>
                        <a:spcAft>
                          <a:spcPts val="0"/>
                        </a:spcAft>
                      </a:pPr>
                      <a:r>
                        <a:rPr lang="ru-RU" sz="1000" b="1" kern="1200" spc="-35" dirty="0">
                          <a:solidFill>
                            <a:srgbClr val="000000"/>
                          </a:solidFill>
                          <a:effectLst/>
                          <a:latin typeface="Times New Roman"/>
                          <a:ea typeface="Times New Roman"/>
                          <a:cs typeface="Times New Roman"/>
                        </a:rPr>
                        <a:t>(при наличии ПС)</a:t>
                      </a:r>
                      <a:endParaRPr lang="ru-RU" sz="1000" dirty="0">
                        <a:effectLst/>
                        <a:latin typeface="Calibri"/>
                        <a:ea typeface="Calibri"/>
                        <a:cs typeface="Times New Roman"/>
                      </a:endParaRPr>
                    </a:p>
                    <a:p>
                      <a:pPr algn="ctr">
                        <a:lnSpc>
                          <a:spcPct val="115000"/>
                        </a:lnSpc>
                        <a:spcAft>
                          <a:spcPts val="0"/>
                        </a:spcAft>
                      </a:pPr>
                      <a:r>
                        <a:rPr lang="ru-RU" sz="1000" b="1" kern="1200" spc="-35" dirty="0">
                          <a:solidFill>
                            <a:srgbClr val="000000"/>
                          </a:solidFill>
                          <a:effectLst/>
                          <a:latin typeface="Times New Roman"/>
                          <a:ea typeface="Times New Roman"/>
                          <a:cs typeface="Times New Roman"/>
                        </a:rPr>
                        <a:t>или ссылка на иные основания</a:t>
                      </a:r>
                      <a:endParaRPr lang="ru-RU" sz="1000" dirty="0">
                        <a:effectLst/>
                        <a:latin typeface="Calibri"/>
                        <a:ea typeface="Calibri"/>
                        <a:cs typeface="Times New Roman"/>
                      </a:endParaRPr>
                    </a:p>
                  </a:txBody>
                  <a:tcPr marL="42059" marR="42059" marT="5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kern="1200" spc="-35" dirty="0">
                          <a:solidFill>
                            <a:srgbClr val="000000"/>
                          </a:solidFill>
                          <a:effectLst/>
                          <a:latin typeface="Times New Roman"/>
                          <a:ea typeface="Times New Roman"/>
                          <a:cs typeface="Times New Roman"/>
                        </a:rPr>
                        <a:t>Код трудовой функции (при наличии ПС)</a:t>
                      </a:r>
                      <a:endParaRPr lang="ru-RU" sz="1000" dirty="0">
                        <a:effectLst/>
                        <a:latin typeface="Calibri"/>
                        <a:ea typeface="Calibri"/>
                        <a:cs typeface="Times New Roman"/>
                      </a:endParaRPr>
                    </a:p>
                  </a:txBody>
                  <a:tcPr marL="42059" marR="42059" marT="5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kern="1200" spc="-35" dirty="0">
                          <a:solidFill>
                            <a:srgbClr val="000000"/>
                          </a:solidFill>
                          <a:effectLst/>
                          <a:latin typeface="Times New Roman"/>
                          <a:ea typeface="Times New Roman"/>
                          <a:cs typeface="Times New Roman"/>
                        </a:rPr>
                        <a:t>Индикаторы достижения компетенции</a:t>
                      </a:r>
                      <a:endParaRPr lang="ru-RU" sz="1000" dirty="0">
                        <a:effectLst/>
                        <a:latin typeface="Calibri"/>
                        <a:ea typeface="Calibri"/>
                        <a:cs typeface="Times New Roman"/>
                      </a:endParaRPr>
                    </a:p>
                  </a:txBody>
                  <a:tcPr marL="42059" marR="42059" marT="5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5435">
                <a:tc>
                  <a:txBody>
                    <a:bodyPr/>
                    <a:lstStyle/>
                    <a:p>
                      <a:pPr>
                        <a:lnSpc>
                          <a:spcPct val="115000"/>
                        </a:lnSpc>
                        <a:spcAft>
                          <a:spcPts val="0"/>
                        </a:spcAft>
                      </a:pPr>
                      <a:r>
                        <a:rPr lang="ru-RU" sz="1100" b="1" kern="1200" dirty="0">
                          <a:solidFill>
                            <a:srgbClr val="000000"/>
                          </a:solidFill>
                          <a:effectLst/>
                          <a:latin typeface="Times New Roman"/>
                          <a:ea typeface="Calibri"/>
                          <a:cs typeface="Times New Roman"/>
                        </a:rPr>
                        <a:t>ПК-5</a:t>
                      </a:r>
                      <a:endParaRPr lang="ru-RU" sz="1100" dirty="0">
                        <a:effectLst/>
                        <a:latin typeface="Calibri"/>
                        <a:ea typeface="Calibri"/>
                        <a:cs typeface="Times New Roman"/>
                      </a:endParaRPr>
                    </a:p>
                    <a:p>
                      <a:pPr>
                        <a:lnSpc>
                          <a:spcPct val="115000"/>
                        </a:lnSpc>
                        <a:spcAft>
                          <a:spcPts val="0"/>
                        </a:spcAft>
                      </a:pPr>
                      <a:r>
                        <a:rPr lang="ru-RU" sz="1100" b="1" kern="1200" dirty="0">
                          <a:solidFill>
                            <a:srgbClr val="000000"/>
                          </a:solidFill>
                          <a:effectLst/>
                          <a:latin typeface="Times New Roman"/>
                          <a:ea typeface="Calibri"/>
                          <a:cs typeface="Times New Roman"/>
                        </a:rPr>
                        <a:t>Способен осуществлять техническое сопровождение разработки проектной и рабочей конструкторской документации на ракетно-космическую технику</a:t>
                      </a:r>
                      <a:endParaRPr lang="ru-RU" sz="1100" dirty="0">
                        <a:effectLst/>
                        <a:latin typeface="Calibri"/>
                        <a:ea typeface="Calibri"/>
                        <a:cs typeface="Times New Roman"/>
                      </a:endParaRPr>
                    </a:p>
                  </a:txBody>
                  <a:tcPr marL="42059" marR="42059" marT="5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kern="1200" spc="-35" dirty="0">
                          <a:solidFill>
                            <a:srgbClr val="000000"/>
                          </a:solidFill>
                          <a:effectLst/>
                          <a:latin typeface="Times New Roman"/>
                          <a:ea typeface="Times New Roman"/>
                          <a:cs typeface="Times New Roman"/>
                        </a:rPr>
                        <a:t>25.045 </a:t>
                      </a:r>
                      <a:endParaRPr lang="ru-RU" sz="1200" dirty="0">
                        <a:effectLst/>
                        <a:latin typeface="Calibri"/>
                        <a:ea typeface="Calibri"/>
                        <a:cs typeface="Times New Roman"/>
                      </a:endParaRPr>
                    </a:p>
                  </a:txBody>
                  <a:tcPr marL="42059" marR="42059" marT="5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kern="1200" spc="-35" dirty="0">
                          <a:solidFill>
                            <a:srgbClr val="000000"/>
                          </a:solidFill>
                          <a:effectLst/>
                          <a:latin typeface="Times New Roman"/>
                          <a:ea typeface="Times New Roman"/>
                          <a:cs typeface="Times New Roman"/>
                        </a:rPr>
                        <a:t>A/01.6</a:t>
                      </a:r>
                      <a:endParaRPr lang="ru-RU" sz="1200" dirty="0">
                        <a:effectLst/>
                        <a:latin typeface="Calibri"/>
                        <a:ea typeface="Calibri"/>
                        <a:cs typeface="Times New Roman"/>
                      </a:endParaRPr>
                    </a:p>
                    <a:p>
                      <a:pPr>
                        <a:lnSpc>
                          <a:spcPct val="115000"/>
                        </a:lnSpc>
                        <a:spcAft>
                          <a:spcPts val="0"/>
                        </a:spcAft>
                      </a:pPr>
                      <a:r>
                        <a:rPr lang="ru-RU" sz="1200" b="1" kern="1200" spc="-35" dirty="0">
                          <a:solidFill>
                            <a:srgbClr val="000000"/>
                          </a:solidFill>
                          <a:effectLst/>
                          <a:latin typeface="Times New Roman"/>
                          <a:ea typeface="Times New Roman"/>
                          <a:cs typeface="Times New Roman"/>
                        </a:rPr>
                        <a:t>A/02.6 </a:t>
                      </a:r>
                      <a:endParaRPr lang="ru-RU" sz="1200" dirty="0">
                        <a:effectLst/>
                        <a:latin typeface="Calibri"/>
                        <a:ea typeface="Calibri"/>
                        <a:cs typeface="Times New Roman"/>
                      </a:endParaRPr>
                    </a:p>
                  </a:txBody>
                  <a:tcPr marL="42059" marR="42059" marT="5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0" kern="1200" dirty="0">
                          <a:solidFill>
                            <a:srgbClr val="000000"/>
                          </a:solidFill>
                          <a:effectLst/>
                          <a:latin typeface="Times New Roman"/>
                          <a:ea typeface="Calibri"/>
                          <a:cs typeface="Times New Roman"/>
                        </a:rPr>
                        <a:t>Знает виды конструкторских документов по ГОСТ 2.102-68, имеет представление об единой системе конструкторской документации (ЕСКД), видах и комплектности конструкторских документов по ГОСТ 2.102-2013, о стадиях разработки по ГОСТ 2.103-2013, о принятых обозначениях изделий и конструкторских документов по ГОСТ 2.201-80, о форматах по ГОСТ 2.301-68, об общих требованиях к текстовым документам по ГОСТ 2.106-96, нормативные документы, используемые в ракетно-космической отрасли.</a:t>
                      </a:r>
                      <a:endParaRPr lang="ru-RU" sz="1000" b="0" dirty="0">
                        <a:effectLst/>
                        <a:latin typeface="Calibri"/>
                        <a:ea typeface="Calibri"/>
                        <a:cs typeface="Times New Roman"/>
                      </a:endParaRPr>
                    </a:p>
                    <a:p>
                      <a:pPr>
                        <a:lnSpc>
                          <a:spcPct val="115000"/>
                        </a:lnSpc>
                        <a:spcAft>
                          <a:spcPts val="0"/>
                        </a:spcAft>
                      </a:pPr>
                      <a:r>
                        <a:rPr lang="ru-RU" sz="1000" b="0" kern="1200" dirty="0">
                          <a:solidFill>
                            <a:srgbClr val="000000"/>
                          </a:solidFill>
                          <a:effectLst/>
                          <a:latin typeface="Times New Roman"/>
                          <a:ea typeface="Calibri"/>
                          <a:cs typeface="Times New Roman"/>
                        </a:rPr>
                        <a:t>Умеет технически обеспечивать подготовку проектно-расчетной документации, корректировать рабочую документации на разрабатываемую и существующую РКТ; разрабатывать проекты документов для составления технических предложений на разрабатываемую РКТ и ее составные части, системы и агрегаты.</a:t>
                      </a:r>
                      <a:endParaRPr lang="ru-RU" sz="1000" b="0" dirty="0">
                        <a:effectLst/>
                        <a:latin typeface="Calibri"/>
                        <a:ea typeface="Calibri"/>
                        <a:cs typeface="Times New Roman"/>
                      </a:endParaRPr>
                    </a:p>
                    <a:p>
                      <a:pPr>
                        <a:lnSpc>
                          <a:spcPct val="115000"/>
                        </a:lnSpc>
                        <a:spcAft>
                          <a:spcPts val="0"/>
                        </a:spcAft>
                      </a:pPr>
                      <a:r>
                        <a:rPr lang="ru-RU" sz="1000" b="0" kern="1200" dirty="0">
                          <a:solidFill>
                            <a:srgbClr val="000000"/>
                          </a:solidFill>
                          <a:effectLst/>
                          <a:latin typeface="Times New Roman"/>
                          <a:ea typeface="Calibri"/>
                          <a:cs typeface="Times New Roman"/>
                        </a:rPr>
                        <a:t>Имеет практический опыт работ по техническому обеспечению подготовки проектно-расчетной документации, корректировки рабочей документации на разрабатываемую и существующую РКТ; разрабатки проектов документов для составления технических предложений на разрабатываемую РКТ и ее составные части, системы и агрегаты.</a:t>
                      </a:r>
                      <a:r>
                        <a:rPr lang="ru-RU" sz="1000" b="0" kern="1200" spc="-35" dirty="0">
                          <a:solidFill>
                            <a:srgbClr val="000000"/>
                          </a:solidFill>
                          <a:effectLst/>
                          <a:latin typeface="Times New Roman"/>
                          <a:ea typeface="Times New Roman"/>
                          <a:cs typeface="Times New Roman"/>
                        </a:rPr>
                        <a:t> </a:t>
                      </a:r>
                      <a:endParaRPr lang="ru-RU" sz="1000" b="0" dirty="0">
                        <a:effectLst/>
                        <a:latin typeface="Calibri"/>
                        <a:ea typeface="Calibri"/>
                        <a:cs typeface="Times New Roman"/>
                      </a:endParaRPr>
                    </a:p>
                  </a:txBody>
                  <a:tcPr marL="42059" marR="42059" marT="5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Номер слайда 4"/>
          <p:cNvSpPr>
            <a:spLocks noGrp="1"/>
          </p:cNvSpPr>
          <p:nvPr>
            <p:ph type="sldNum" sz="quarter" idx="12"/>
          </p:nvPr>
        </p:nvSpPr>
        <p:spPr>
          <a:xfrm>
            <a:off x="8724365" y="6501057"/>
            <a:ext cx="413483" cy="365125"/>
          </a:xfrm>
        </p:spPr>
        <p:txBody>
          <a:bodyPr/>
          <a:lstStyle/>
          <a:p>
            <a:pPr>
              <a:defRPr/>
            </a:pPr>
            <a:fld id="{1C845196-C51E-4D77-9B7C-3E595AD4EC0D}" type="slidenum">
              <a:rPr lang="ru-RU" smtClean="0"/>
              <a:pPr>
                <a:defRPr/>
              </a:pPr>
              <a:t>18</a:t>
            </a:fld>
            <a:endParaRPr lang="ru-RU" dirty="0"/>
          </a:p>
        </p:txBody>
      </p:sp>
    </p:spTree>
    <p:extLst>
      <p:ext uri="{BB962C8B-B14F-4D97-AF65-F5344CB8AC3E}">
        <p14:creationId xmlns:p14="http://schemas.microsoft.com/office/powerpoint/2010/main" val="2302716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348880"/>
            <a:ext cx="2962672" cy="2722314"/>
          </a:xfrm>
        </p:spPr>
        <p:txBody>
          <a:bodyPr/>
          <a:lstStyle/>
          <a:p>
            <a:r>
              <a:rPr lang="ru-RU" dirty="0" smtClean="0">
                <a:solidFill>
                  <a:schemeClr val="accent1">
                    <a:lumMod val="50000"/>
                  </a:schemeClr>
                </a:solidFill>
              </a:rPr>
              <a:t>О макете </a:t>
            </a:r>
            <a:br>
              <a:rPr lang="ru-RU" dirty="0" smtClean="0">
                <a:solidFill>
                  <a:schemeClr val="accent1">
                    <a:lumMod val="50000"/>
                  </a:schemeClr>
                </a:solidFill>
              </a:rPr>
            </a:br>
            <a:r>
              <a:rPr lang="ru-RU" dirty="0" smtClean="0">
                <a:solidFill>
                  <a:schemeClr val="accent1">
                    <a:lumMod val="50000"/>
                  </a:schemeClr>
                </a:solidFill>
              </a:rPr>
              <a:t>ПООП</a:t>
            </a:r>
            <a:endParaRPr lang="ru-RU" dirty="0">
              <a:solidFill>
                <a:schemeClr val="accent1">
                  <a:lumMod val="50000"/>
                </a:schemeClr>
              </a:solidFill>
            </a:endParaRPr>
          </a:p>
        </p:txBody>
      </p:sp>
      <p:sp>
        <p:nvSpPr>
          <p:cNvPr id="5" name="Номер слайда 4"/>
          <p:cNvSpPr>
            <a:spLocks noGrp="1"/>
          </p:cNvSpPr>
          <p:nvPr>
            <p:ph type="sldNum" sz="quarter" idx="12"/>
          </p:nvPr>
        </p:nvSpPr>
        <p:spPr>
          <a:xfrm>
            <a:off x="8695900" y="6492875"/>
            <a:ext cx="413483" cy="365125"/>
          </a:xfrm>
        </p:spPr>
        <p:txBody>
          <a:bodyPr/>
          <a:lstStyle/>
          <a:p>
            <a:pPr>
              <a:defRPr/>
            </a:pPr>
            <a:fld id="{1C845196-C51E-4D77-9B7C-3E595AD4EC0D}" type="slidenum">
              <a:rPr lang="ru-RU" smtClean="0"/>
              <a:pPr>
                <a:defRPr/>
              </a:pPr>
              <a:t>19</a:t>
            </a:fld>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355" y="101494"/>
            <a:ext cx="5427645" cy="64084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7785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9"/>
          <p:cNvSpPr>
            <a:spLocks noChangeArrowheads="1"/>
          </p:cNvSpPr>
          <p:nvPr/>
        </p:nvSpPr>
        <p:spPr bwMode="auto">
          <a:xfrm>
            <a:off x="2124075" y="404813"/>
            <a:ext cx="47759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4000" dirty="0">
                <a:solidFill>
                  <a:schemeClr val="accent1">
                    <a:lumMod val="50000"/>
                  </a:schemeClr>
                </a:solidFill>
                <a:latin typeface="Times New Roman" pitchFamily="18" charset="0"/>
                <a:cs typeface="Times New Roman" pitchFamily="18" charset="0"/>
              </a:rPr>
              <a:t>Актуализация ФГОС</a:t>
            </a:r>
          </a:p>
        </p:txBody>
      </p:sp>
      <p:grpSp>
        <p:nvGrpSpPr>
          <p:cNvPr id="3075" name="Группа 3"/>
          <p:cNvGrpSpPr>
            <a:grpSpLocks/>
          </p:cNvGrpSpPr>
          <p:nvPr/>
        </p:nvGrpSpPr>
        <p:grpSpPr bwMode="auto">
          <a:xfrm>
            <a:off x="796112" y="1510522"/>
            <a:ext cx="8017396" cy="3969069"/>
            <a:chOff x="323850" y="1451055"/>
            <a:chExt cx="8593138" cy="4019470"/>
          </a:xfrm>
        </p:grpSpPr>
        <p:sp>
          <p:nvSpPr>
            <p:cNvPr id="3076" name="Прямоугольник 7"/>
            <p:cNvSpPr>
              <a:spLocks noChangeArrowheads="1"/>
            </p:cNvSpPr>
            <p:nvPr/>
          </p:nvSpPr>
          <p:spPr bwMode="auto">
            <a:xfrm>
              <a:off x="323850" y="1989138"/>
              <a:ext cx="1563688" cy="3359150"/>
            </a:xfrm>
            <a:prstGeom prst="rect">
              <a:avLst/>
            </a:prstGeom>
            <a:solidFill>
              <a:srgbClr val="D9D9D9"/>
            </a:solidFill>
            <a:ln w="25400" algn="ctr">
              <a:solidFill>
                <a:srgbClr val="385D8A"/>
              </a:solidFill>
              <a:miter lim="800000"/>
              <a:headEnd/>
              <a:tailEnd/>
            </a:ln>
          </p:spPr>
          <p:txBody>
            <a:bodyPr lIns="87268" tIns="43634" rIns="87268" bIns="43634" anchor="ctr"/>
            <a:lstStyle/>
            <a:p>
              <a:pPr algn="ctr" defTabSz="411163"/>
              <a:r>
                <a:rPr lang="ru-RU" dirty="0">
                  <a:latin typeface="Calibri" pitchFamily="34" charset="0"/>
                </a:rPr>
                <a:t>ФГОС ВО</a:t>
              </a:r>
            </a:p>
          </p:txBody>
        </p:sp>
        <p:sp>
          <p:nvSpPr>
            <p:cNvPr id="3077" name="Скругленный прямоугольник 20"/>
            <p:cNvSpPr>
              <a:spLocks noChangeArrowheads="1"/>
            </p:cNvSpPr>
            <p:nvPr/>
          </p:nvSpPr>
          <p:spPr bwMode="auto">
            <a:xfrm>
              <a:off x="6948488" y="4365625"/>
              <a:ext cx="1943100" cy="1104900"/>
            </a:xfrm>
            <a:prstGeom prst="roundRect">
              <a:avLst>
                <a:gd name="adj" fmla="val 16667"/>
              </a:avLst>
            </a:prstGeom>
            <a:solidFill>
              <a:schemeClr val="accent4">
                <a:lumMod val="60000"/>
                <a:lumOff val="40000"/>
              </a:schemeClr>
            </a:solidFill>
            <a:ln w="25400" algn="ctr">
              <a:solidFill>
                <a:srgbClr val="385D8A"/>
              </a:solidFill>
              <a:round/>
              <a:headEnd/>
              <a:tailEnd/>
            </a:ln>
          </p:spPr>
          <p:txBody>
            <a:bodyPr lIns="87268" tIns="43634" rIns="87268" bIns="43634" anchor="ctr"/>
            <a:lstStyle/>
            <a:p>
              <a:pPr algn="ctr" defTabSz="411163"/>
              <a:r>
                <a:rPr lang="ru-RU" dirty="0">
                  <a:solidFill>
                    <a:srgbClr val="FFFFFF"/>
                  </a:solidFill>
                  <a:latin typeface="Calibri" pitchFamily="34" charset="0"/>
                </a:rPr>
                <a:t>Бакалавриат</a:t>
              </a:r>
            </a:p>
          </p:txBody>
        </p:sp>
        <p:sp>
          <p:nvSpPr>
            <p:cNvPr id="3078" name="Скругленный прямоугольник 21"/>
            <p:cNvSpPr>
              <a:spLocks noChangeArrowheads="1"/>
            </p:cNvSpPr>
            <p:nvPr/>
          </p:nvSpPr>
          <p:spPr bwMode="auto">
            <a:xfrm>
              <a:off x="6948488" y="3213100"/>
              <a:ext cx="1911350" cy="1104900"/>
            </a:xfrm>
            <a:prstGeom prst="roundRect">
              <a:avLst>
                <a:gd name="adj" fmla="val 16667"/>
              </a:avLst>
            </a:prstGeom>
            <a:solidFill>
              <a:schemeClr val="accent1">
                <a:lumMod val="75000"/>
              </a:schemeClr>
            </a:solidFill>
            <a:ln w="25400" algn="ctr">
              <a:solidFill>
                <a:srgbClr val="385D8A"/>
              </a:solidFill>
              <a:round/>
              <a:headEnd/>
              <a:tailEnd/>
            </a:ln>
          </p:spPr>
          <p:txBody>
            <a:bodyPr lIns="87268" tIns="43634" rIns="87268" bIns="43634" anchor="ctr"/>
            <a:lstStyle/>
            <a:p>
              <a:pPr algn="ctr" defTabSz="411163"/>
              <a:r>
                <a:rPr lang="ru-RU" dirty="0">
                  <a:solidFill>
                    <a:srgbClr val="FFFFFF"/>
                  </a:solidFill>
                  <a:latin typeface="Calibri" pitchFamily="34" charset="0"/>
                </a:rPr>
                <a:t>Магистратура, специалитет</a:t>
              </a:r>
            </a:p>
          </p:txBody>
        </p:sp>
        <p:sp>
          <p:nvSpPr>
            <p:cNvPr id="3079" name="Скругленный прямоугольник 22"/>
            <p:cNvSpPr>
              <a:spLocks noChangeArrowheads="1"/>
            </p:cNvSpPr>
            <p:nvPr/>
          </p:nvSpPr>
          <p:spPr bwMode="auto">
            <a:xfrm>
              <a:off x="6975475" y="2054225"/>
              <a:ext cx="1941513" cy="1104900"/>
            </a:xfrm>
            <a:prstGeom prst="roundRect">
              <a:avLst>
                <a:gd name="adj" fmla="val 16667"/>
              </a:avLst>
            </a:prstGeom>
            <a:solidFill>
              <a:schemeClr val="bg2">
                <a:lumMod val="50000"/>
              </a:schemeClr>
            </a:solidFill>
            <a:ln w="25400" algn="ctr">
              <a:solidFill>
                <a:srgbClr val="385D8A"/>
              </a:solidFill>
              <a:round/>
              <a:headEnd/>
              <a:tailEnd/>
            </a:ln>
          </p:spPr>
          <p:txBody>
            <a:bodyPr lIns="87268" tIns="43634" rIns="87268" bIns="43634" anchor="ctr"/>
            <a:lstStyle/>
            <a:p>
              <a:pPr algn="ctr" defTabSz="411163"/>
              <a:r>
                <a:rPr lang="ru-RU" dirty="0">
                  <a:solidFill>
                    <a:srgbClr val="FFFFFF"/>
                  </a:solidFill>
                  <a:latin typeface="Times New Roman" pitchFamily="18" charset="0"/>
                </a:rPr>
                <a:t>Аспирантура,</a:t>
              </a:r>
            </a:p>
            <a:p>
              <a:pPr algn="ctr" defTabSz="411163"/>
              <a:r>
                <a:rPr lang="ru-RU" dirty="0">
                  <a:solidFill>
                    <a:srgbClr val="FFFFFF"/>
                  </a:solidFill>
                  <a:latin typeface="Times New Roman" pitchFamily="18" charset="0"/>
                </a:rPr>
                <a:t>Ассистентура,</a:t>
              </a:r>
              <a:br>
                <a:rPr lang="ru-RU" dirty="0">
                  <a:solidFill>
                    <a:srgbClr val="FFFFFF"/>
                  </a:solidFill>
                  <a:latin typeface="Times New Roman" pitchFamily="18" charset="0"/>
                </a:rPr>
              </a:br>
              <a:r>
                <a:rPr lang="ru-RU" dirty="0">
                  <a:solidFill>
                    <a:srgbClr val="FFFFFF"/>
                  </a:solidFill>
                  <a:latin typeface="Times New Roman" pitchFamily="18" charset="0"/>
                </a:rPr>
                <a:t>ординатура</a:t>
              </a:r>
              <a:r>
                <a:rPr lang="ru-RU" dirty="0">
                  <a:solidFill>
                    <a:srgbClr val="FFFFFF"/>
                  </a:solidFill>
                  <a:latin typeface="Calibri" pitchFamily="34" charset="0"/>
                </a:rPr>
                <a:t> </a:t>
              </a:r>
            </a:p>
          </p:txBody>
        </p:sp>
        <p:sp>
          <p:nvSpPr>
            <p:cNvPr id="2" name="Двойная стрелка влево/вправо 1"/>
            <p:cNvSpPr>
              <a:spLocks noChangeArrowheads="1"/>
            </p:cNvSpPr>
            <p:nvPr/>
          </p:nvSpPr>
          <p:spPr bwMode="auto">
            <a:xfrm>
              <a:off x="2094080" y="3368675"/>
              <a:ext cx="1133475" cy="454025"/>
            </a:xfrm>
            <a:prstGeom prst="leftRightArrow">
              <a:avLst>
                <a:gd name="adj1" fmla="val 50000"/>
                <a:gd name="adj2" fmla="val 49930"/>
              </a:avLst>
            </a:prstGeom>
            <a:gradFill rotWithShape="1">
              <a:gsLst>
                <a:gs pos="0">
                  <a:srgbClr val="3F80CD"/>
                </a:gs>
                <a:gs pos="100000">
                  <a:srgbClr val="9BC1FF"/>
                </a:gs>
              </a:gsLst>
              <a:lin ang="16200000"/>
            </a:gradFill>
            <a:ln w="9525" algn="ctr">
              <a:solidFill>
                <a:srgbClr val="4A7EBB"/>
              </a:solidFill>
              <a:miter lim="800000"/>
              <a:headEnd/>
              <a:tailEnd/>
            </a:ln>
            <a:effectLst>
              <a:outerShdw blurRad="40000" dist="23000" dir="5400000" rotWithShape="0">
                <a:srgbClr val="000000">
                  <a:alpha val="34999"/>
                </a:srgbClr>
              </a:outerShdw>
            </a:effectLst>
          </p:spPr>
          <p:txBody>
            <a:bodyPr lIns="41139" tIns="20569" rIns="41139" bIns="20569" anchor="ctr"/>
            <a:lstStyle/>
            <a:p>
              <a:pPr algn="ctr" defTabSz="411163">
                <a:defRPr/>
              </a:pPr>
              <a:endParaRPr lang="ru-RU" dirty="0">
                <a:solidFill>
                  <a:srgbClr val="FFFFFF"/>
                </a:solidFill>
                <a:latin typeface="Calibri" pitchFamily="34" charset="0"/>
              </a:endParaRPr>
            </a:p>
          </p:txBody>
        </p:sp>
        <p:sp>
          <p:nvSpPr>
            <p:cNvPr id="3081" name="Прямоугольник 10"/>
            <p:cNvSpPr>
              <a:spLocks noChangeArrowheads="1"/>
            </p:cNvSpPr>
            <p:nvPr/>
          </p:nvSpPr>
          <p:spPr bwMode="auto">
            <a:xfrm>
              <a:off x="5795963" y="2060575"/>
              <a:ext cx="673100" cy="3359150"/>
            </a:xfrm>
            <a:prstGeom prst="rect">
              <a:avLst/>
            </a:prstGeom>
            <a:solidFill>
              <a:srgbClr val="D9D9D9"/>
            </a:solidFill>
            <a:ln w="25400" algn="ctr">
              <a:solidFill>
                <a:srgbClr val="385D8A"/>
              </a:solidFill>
              <a:miter lim="800000"/>
              <a:headEnd/>
              <a:tailEnd/>
            </a:ln>
          </p:spPr>
          <p:txBody>
            <a:bodyPr lIns="87268" tIns="43634" rIns="87268" bIns="43634" anchor="ctr"/>
            <a:lstStyle/>
            <a:p>
              <a:pPr algn="ctr" defTabSz="411163"/>
              <a:endParaRPr lang="ru-RU" dirty="0">
                <a:latin typeface="Calibri" pitchFamily="34" charset="0"/>
              </a:endParaRPr>
            </a:p>
          </p:txBody>
        </p:sp>
        <p:sp>
          <p:nvSpPr>
            <p:cNvPr id="3082" name="TextBox 2"/>
            <p:cNvSpPr txBox="1">
              <a:spLocks noChangeArrowheads="1"/>
            </p:cNvSpPr>
            <p:nvPr/>
          </p:nvSpPr>
          <p:spPr bwMode="auto">
            <a:xfrm>
              <a:off x="5277060" y="1451055"/>
              <a:ext cx="1958556" cy="54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1139" tIns="20569" rIns="41139" bIns="20569">
              <a:spAutoFit/>
            </a:bodyPr>
            <a:lstStyle>
              <a:lvl1pPr defTabSz="411163" eaLnBrk="0" hangingPunct="0">
                <a:defRPr>
                  <a:solidFill>
                    <a:schemeClr val="tx1"/>
                  </a:solidFill>
                  <a:latin typeface="Arial" charset="0"/>
                  <a:cs typeface="Arial" charset="0"/>
                </a:defRPr>
              </a:lvl1pPr>
              <a:lvl2pPr marL="742950" indent="-285750" defTabSz="411163" eaLnBrk="0" hangingPunct="0">
                <a:defRPr>
                  <a:solidFill>
                    <a:schemeClr val="tx1"/>
                  </a:solidFill>
                  <a:latin typeface="Arial" charset="0"/>
                  <a:cs typeface="Arial" charset="0"/>
                </a:defRPr>
              </a:lvl2pPr>
              <a:lvl3pPr marL="1143000" indent="-228600" defTabSz="411163" eaLnBrk="0" hangingPunct="0">
                <a:defRPr>
                  <a:solidFill>
                    <a:schemeClr val="tx1"/>
                  </a:solidFill>
                  <a:latin typeface="Arial" charset="0"/>
                  <a:cs typeface="Arial" charset="0"/>
                </a:defRPr>
              </a:lvl3pPr>
              <a:lvl4pPr marL="1600200" indent="-228600" defTabSz="411163" eaLnBrk="0" hangingPunct="0">
                <a:defRPr>
                  <a:solidFill>
                    <a:schemeClr val="tx1"/>
                  </a:solidFill>
                  <a:latin typeface="Arial" charset="0"/>
                  <a:cs typeface="Arial" charset="0"/>
                </a:defRPr>
              </a:lvl4pPr>
              <a:lvl5pPr marL="2057400" indent="-228600" defTabSz="411163" eaLnBrk="0" hangingPunct="0">
                <a:defRPr>
                  <a:solidFill>
                    <a:schemeClr val="tx1"/>
                  </a:solidFill>
                  <a:latin typeface="Arial" charset="0"/>
                  <a:cs typeface="Arial" charset="0"/>
                </a:defRPr>
              </a:lvl5pPr>
              <a:lvl6pPr marL="2514600" indent="-228600" defTabSz="411163" eaLnBrk="0" fontAlgn="base" hangingPunct="0">
                <a:spcBef>
                  <a:spcPct val="0"/>
                </a:spcBef>
                <a:spcAft>
                  <a:spcPct val="0"/>
                </a:spcAft>
                <a:defRPr>
                  <a:solidFill>
                    <a:schemeClr val="tx1"/>
                  </a:solidFill>
                  <a:latin typeface="Arial" charset="0"/>
                  <a:cs typeface="Arial" charset="0"/>
                </a:defRPr>
              </a:lvl6pPr>
              <a:lvl7pPr marL="2971800" indent="-228600" defTabSz="411163" eaLnBrk="0" fontAlgn="base" hangingPunct="0">
                <a:spcBef>
                  <a:spcPct val="0"/>
                </a:spcBef>
                <a:spcAft>
                  <a:spcPct val="0"/>
                </a:spcAft>
                <a:defRPr>
                  <a:solidFill>
                    <a:schemeClr val="tx1"/>
                  </a:solidFill>
                  <a:latin typeface="Arial" charset="0"/>
                  <a:cs typeface="Arial" charset="0"/>
                </a:defRPr>
              </a:lvl7pPr>
              <a:lvl8pPr marL="3429000" indent="-228600" defTabSz="411163" eaLnBrk="0" fontAlgn="base" hangingPunct="0">
                <a:spcBef>
                  <a:spcPct val="0"/>
                </a:spcBef>
                <a:spcAft>
                  <a:spcPct val="0"/>
                </a:spcAft>
                <a:defRPr>
                  <a:solidFill>
                    <a:schemeClr val="tx1"/>
                  </a:solidFill>
                  <a:latin typeface="Arial" charset="0"/>
                  <a:cs typeface="Arial" charset="0"/>
                </a:defRPr>
              </a:lvl8pPr>
              <a:lvl9pPr marL="3886200" indent="-228600" defTabSz="411163"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1600" dirty="0"/>
                <a:t>Уровни квалификации</a:t>
              </a:r>
            </a:p>
          </p:txBody>
        </p:sp>
        <p:sp>
          <p:nvSpPr>
            <p:cNvPr id="3083" name="TextBox 13"/>
            <p:cNvSpPr txBox="1">
              <a:spLocks noChangeArrowheads="1"/>
            </p:cNvSpPr>
            <p:nvPr/>
          </p:nvSpPr>
          <p:spPr bwMode="auto">
            <a:xfrm>
              <a:off x="6046788" y="4727575"/>
              <a:ext cx="2111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1139" tIns="20569" rIns="41139" bIns="20569">
              <a:spAutoFit/>
            </a:bodyPr>
            <a:lstStyle>
              <a:lvl1pPr defTabSz="411163" eaLnBrk="0" hangingPunct="0">
                <a:defRPr>
                  <a:solidFill>
                    <a:schemeClr val="tx1"/>
                  </a:solidFill>
                  <a:latin typeface="Arial" charset="0"/>
                  <a:cs typeface="Arial" charset="0"/>
                </a:defRPr>
              </a:lvl1pPr>
              <a:lvl2pPr marL="742950" indent="-285750" defTabSz="411163" eaLnBrk="0" hangingPunct="0">
                <a:defRPr>
                  <a:solidFill>
                    <a:schemeClr val="tx1"/>
                  </a:solidFill>
                  <a:latin typeface="Arial" charset="0"/>
                  <a:cs typeface="Arial" charset="0"/>
                </a:defRPr>
              </a:lvl2pPr>
              <a:lvl3pPr marL="1143000" indent="-228600" defTabSz="411163" eaLnBrk="0" hangingPunct="0">
                <a:defRPr>
                  <a:solidFill>
                    <a:schemeClr val="tx1"/>
                  </a:solidFill>
                  <a:latin typeface="Arial" charset="0"/>
                  <a:cs typeface="Arial" charset="0"/>
                </a:defRPr>
              </a:lvl3pPr>
              <a:lvl4pPr marL="1600200" indent="-228600" defTabSz="411163" eaLnBrk="0" hangingPunct="0">
                <a:defRPr>
                  <a:solidFill>
                    <a:schemeClr val="tx1"/>
                  </a:solidFill>
                  <a:latin typeface="Arial" charset="0"/>
                  <a:cs typeface="Arial" charset="0"/>
                </a:defRPr>
              </a:lvl4pPr>
              <a:lvl5pPr marL="2057400" indent="-228600" defTabSz="411163" eaLnBrk="0" hangingPunct="0">
                <a:defRPr>
                  <a:solidFill>
                    <a:schemeClr val="tx1"/>
                  </a:solidFill>
                  <a:latin typeface="Arial" charset="0"/>
                  <a:cs typeface="Arial" charset="0"/>
                </a:defRPr>
              </a:lvl5pPr>
              <a:lvl6pPr marL="2514600" indent="-228600" defTabSz="411163" eaLnBrk="0" fontAlgn="base" hangingPunct="0">
                <a:spcBef>
                  <a:spcPct val="0"/>
                </a:spcBef>
                <a:spcAft>
                  <a:spcPct val="0"/>
                </a:spcAft>
                <a:defRPr>
                  <a:solidFill>
                    <a:schemeClr val="tx1"/>
                  </a:solidFill>
                  <a:latin typeface="Arial" charset="0"/>
                  <a:cs typeface="Arial" charset="0"/>
                </a:defRPr>
              </a:lvl6pPr>
              <a:lvl7pPr marL="2971800" indent="-228600" defTabSz="411163" eaLnBrk="0" fontAlgn="base" hangingPunct="0">
                <a:spcBef>
                  <a:spcPct val="0"/>
                </a:spcBef>
                <a:spcAft>
                  <a:spcPct val="0"/>
                </a:spcAft>
                <a:defRPr>
                  <a:solidFill>
                    <a:schemeClr val="tx1"/>
                  </a:solidFill>
                  <a:latin typeface="Arial" charset="0"/>
                  <a:cs typeface="Arial" charset="0"/>
                </a:defRPr>
              </a:lvl7pPr>
              <a:lvl8pPr marL="3429000" indent="-228600" defTabSz="411163" eaLnBrk="0" fontAlgn="base" hangingPunct="0">
                <a:spcBef>
                  <a:spcPct val="0"/>
                </a:spcBef>
                <a:spcAft>
                  <a:spcPct val="0"/>
                </a:spcAft>
                <a:defRPr>
                  <a:solidFill>
                    <a:schemeClr val="tx1"/>
                  </a:solidFill>
                  <a:latin typeface="Arial" charset="0"/>
                  <a:cs typeface="Arial" charset="0"/>
                </a:defRPr>
              </a:lvl8pPr>
              <a:lvl9pPr marL="3886200" indent="-228600" defTabSz="411163" eaLnBrk="0" fontAlgn="base" hangingPunct="0">
                <a:spcBef>
                  <a:spcPct val="0"/>
                </a:spcBef>
                <a:spcAft>
                  <a:spcPct val="0"/>
                </a:spcAft>
                <a:defRPr>
                  <a:solidFill>
                    <a:schemeClr val="tx1"/>
                  </a:solidFill>
                  <a:latin typeface="Arial" charset="0"/>
                  <a:cs typeface="Arial" charset="0"/>
                </a:defRPr>
              </a:lvl9pPr>
            </a:lstStyle>
            <a:p>
              <a:pPr eaLnBrk="1" hangingPunct="1"/>
              <a:r>
                <a:rPr lang="ru-RU" dirty="0"/>
                <a:t>6</a:t>
              </a:r>
            </a:p>
          </p:txBody>
        </p:sp>
        <p:sp>
          <p:nvSpPr>
            <p:cNvPr id="3084" name="TextBox 14"/>
            <p:cNvSpPr txBox="1">
              <a:spLocks noChangeArrowheads="1"/>
            </p:cNvSpPr>
            <p:nvPr/>
          </p:nvSpPr>
          <p:spPr bwMode="auto">
            <a:xfrm>
              <a:off x="6046788" y="3622675"/>
              <a:ext cx="2095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1139" tIns="20569" rIns="41139" bIns="20569">
              <a:spAutoFit/>
            </a:bodyPr>
            <a:lstStyle>
              <a:lvl1pPr defTabSz="411163" eaLnBrk="0" hangingPunct="0">
                <a:defRPr>
                  <a:solidFill>
                    <a:schemeClr val="tx1"/>
                  </a:solidFill>
                  <a:latin typeface="Arial" charset="0"/>
                  <a:cs typeface="Arial" charset="0"/>
                </a:defRPr>
              </a:lvl1pPr>
              <a:lvl2pPr marL="742950" indent="-285750" defTabSz="411163" eaLnBrk="0" hangingPunct="0">
                <a:defRPr>
                  <a:solidFill>
                    <a:schemeClr val="tx1"/>
                  </a:solidFill>
                  <a:latin typeface="Arial" charset="0"/>
                  <a:cs typeface="Arial" charset="0"/>
                </a:defRPr>
              </a:lvl2pPr>
              <a:lvl3pPr marL="1143000" indent="-228600" defTabSz="411163" eaLnBrk="0" hangingPunct="0">
                <a:defRPr>
                  <a:solidFill>
                    <a:schemeClr val="tx1"/>
                  </a:solidFill>
                  <a:latin typeface="Arial" charset="0"/>
                  <a:cs typeface="Arial" charset="0"/>
                </a:defRPr>
              </a:lvl3pPr>
              <a:lvl4pPr marL="1600200" indent="-228600" defTabSz="411163" eaLnBrk="0" hangingPunct="0">
                <a:defRPr>
                  <a:solidFill>
                    <a:schemeClr val="tx1"/>
                  </a:solidFill>
                  <a:latin typeface="Arial" charset="0"/>
                  <a:cs typeface="Arial" charset="0"/>
                </a:defRPr>
              </a:lvl4pPr>
              <a:lvl5pPr marL="2057400" indent="-228600" defTabSz="411163" eaLnBrk="0" hangingPunct="0">
                <a:defRPr>
                  <a:solidFill>
                    <a:schemeClr val="tx1"/>
                  </a:solidFill>
                  <a:latin typeface="Arial" charset="0"/>
                  <a:cs typeface="Arial" charset="0"/>
                </a:defRPr>
              </a:lvl5pPr>
              <a:lvl6pPr marL="2514600" indent="-228600" defTabSz="411163" eaLnBrk="0" fontAlgn="base" hangingPunct="0">
                <a:spcBef>
                  <a:spcPct val="0"/>
                </a:spcBef>
                <a:spcAft>
                  <a:spcPct val="0"/>
                </a:spcAft>
                <a:defRPr>
                  <a:solidFill>
                    <a:schemeClr val="tx1"/>
                  </a:solidFill>
                  <a:latin typeface="Arial" charset="0"/>
                  <a:cs typeface="Arial" charset="0"/>
                </a:defRPr>
              </a:lvl6pPr>
              <a:lvl7pPr marL="2971800" indent="-228600" defTabSz="411163" eaLnBrk="0" fontAlgn="base" hangingPunct="0">
                <a:spcBef>
                  <a:spcPct val="0"/>
                </a:spcBef>
                <a:spcAft>
                  <a:spcPct val="0"/>
                </a:spcAft>
                <a:defRPr>
                  <a:solidFill>
                    <a:schemeClr val="tx1"/>
                  </a:solidFill>
                  <a:latin typeface="Arial" charset="0"/>
                  <a:cs typeface="Arial" charset="0"/>
                </a:defRPr>
              </a:lvl7pPr>
              <a:lvl8pPr marL="3429000" indent="-228600" defTabSz="411163" eaLnBrk="0" fontAlgn="base" hangingPunct="0">
                <a:spcBef>
                  <a:spcPct val="0"/>
                </a:spcBef>
                <a:spcAft>
                  <a:spcPct val="0"/>
                </a:spcAft>
                <a:defRPr>
                  <a:solidFill>
                    <a:schemeClr val="tx1"/>
                  </a:solidFill>
                  <a:latin typeface="Arial" charset="0"/>
                  <a:cs typeface="Arial" charset="0"/>
                </a:defRPr>
              </a:lvl8pPr>
              <a:lvl9pPr marL="3886200" indent="-228600" defTabSz="411163" eaLnBrk="0" fontAlgn="base" hangingPunct="0">
                <a:spcBef>
                  <a:spcPct val="0"/>
                </a:spcBef>
                <a:spcAft>
                  <a:spcPct val="0"/>
                </a:spcAft>
                <a:defRPr>
                  <a:solidFill>
                    <a:schemeClr val="tx1"/>
                  </a:solidFill>
                  <a:latin typeface="Arial" charset="0"/>
                  <a:cs typeface="Arial" charset="0"/>
                </a:defRPr>
              </a:lvl9pPr>
            </a:lstStyle>
            <a:p>
              <a:pPr eaLnBrk="1" hangingPunct="1"/>
              <a:r>
                <a:rPr lang="ru-RU" dirty="0"/>
                <a:t>7</a:t>
              </a:r>
            </a:p>
          </p:txBody>
        </p:sp>
        <p:sp>
          <p:nvSpPr>
            <p:cNvPr id="3085" name="TextBox 15"/>
            <p:cNvSpPr txBox="1">
              <a:spLocks noChangeArrowheads="1"/>
            </p:cNvSpPr>
            <p:nvPr/>
          </p:nvSpPr>
          <p:spPr bwMode="auto">
            <a:xfrm>
              <a:off x="6046788" y="2517775"/>
              <a:ext cx="2111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1139" tIns="20569" rIns="41139" bIns="20569">
              <a:spAutoFit/>
            </a:bodyPr>
            <a:lstStyle>
              <a:lvl1pPr defTabSz="411163" eaLnBrk="0" hangingPunct="0">
                <a:defRPr>
                  <a:solidFill>
                    <a:schemeClr val="tx1"/>
                  </a:solidFill>
                  <a:latin typeface="Arial" charset="0"/>
                  <a:cs typeface="Arial" charset="0"/>
                </a:defRPr>
              </a:lvl1pPr>
              <a:lvl2pPr marL="742950" indent="-285750" defTabSz="411163" eaLnBrk="0" hangingPunct="0">
                <a:defRPr>
                  <a:solidFill>
                    <a:schemeClr val="tx1"/>
                  </a:solidFill>
                  <a:latin typeface="Arial" charset="0"/>
                  <a:cs typeface="Arial" charset="0"/>
                </a:defRPr>
              </a:lvl2pPr>
              <a:lvl3pPr marL="1143000" indent="-228600" defTabSz="411163" eaLnBrk="0" hangingPunct="0">
                <a:defRPr>
                  <a:solidFill>
                    <a:schemeClr val="tx1"/>
                  </a:solidFill>
                  <a:latin typeface="Arial" charset="0"/>
                  <a:cs typeface="Arial" charset="0"/>
                </a:defRPr>
              </a:lvl3pPr>
              <a:lvl4pPr marL="1600200" indent="-228600" defTabSz="411163" eaLnBrk="0" hangingPunct="0">
                <a:defRPr>
                  <a:solidFill>
                    <a:schemeClr val="tx1"/>
                  </a:solidFill>
                  <a:latin typeface="Arial" charset="0"/>
                  <a:cs typeface="Arial" charset="0"/>
                </a:defRPr>
              </a:lvl4pPr>
              <a:lvl5pPr marL="2057400" indent="-228600" defTabSz="411163" eaLnBrk="0" hangingPunct="0">
                <a:defRPr>
                  <a:solidFill>
                    <a:schemeClr val="tx1"/>
                  </a:solidFill>
                  <a:latin typeface="Arial" charset="0"/>
                  <a:cs typeface="Arial" charset="0"/>
                </a:defRPr>
              </a:lvl5pPr>
              <a:lvl6pPr marL="2514600" indent="-228600" defTabSz="411163" eaLnBrk="0" fontAlgn="base" hangingPunct="0">
                <a:spcBef>
                  <a:spcPct val="0"/>
                </a:spcBef>
                <a:spcAft>
                  <a:spcPct val="0"/>
                </a:spcAft>
                <a:defRPr>
                  <a:solidFill>
                    <a:schemeClr val="tx1"/>
                  </a:solidFill>
                  <a:latin typeface="Arial" charset="0"/>
                  <a:cs typeface="Arial" charset="0"/>
                </a:defRPr>
              </a:lvl6pPr>
              <a:lvl7pPr marL="2971800" indent="-228600" defTabSz="411163" eaLnBrk="0" fontAlgn="base" hangingPunct="0">
                <a:spcBef>
                  <a:spcPct val="0"/>
                </a:spcBef>
                <a:spcAft>
                  <a:spcPct val="0"/>
                </a:spcAft>
                <a:defRPr>
                  <a:solidFill>
                    <a:schemeClr val="tx1"/>
                  </a:solidFill>
                  <a:latin typeface="Arial" charset="0"/>
                  <a:cs typeface="Arial" charset="0"/>
                </a:defRPr>
              </a:lvl7pPr>
              <a:lvl8pPr marL="3429000" indent="-228600" defTabSz="411163" eaLnBrk="0" fontAlgn="base" hangingPunct="0">
                <a:spcBef>
                  <a:spcPct val="0"/>
                </a:spcBef>
                <a:spcAft>
                  <a:spcPct val="0"/>
                </a:spcAft>
                <a:defRPr>
                  <a:solidFill>
                    <a:schemeClr val="tx1"/>
                  </a:solidFill>
                  <a:latin typeface="Arial" charset="0"/>
                  <a:cs typeface="Arial" charset="0"/>
                </a:defRPr>
              </a:lvl8pPr>
              <a:lvl9pPr marL="3886200" indent="-228600" defTabSz="411163" eaLnBrk="0" fontAlgn="base" hangingPunct="0">
                <a:spcBef>
                  <a:spcPct val="0"/>
                </a:spcBef>
                <a:spcAft>
                  <a:spcPct val="0"/>
                </a:spcAft>
                <a:defRPr>
                  <a:solidFill>
                    <a:schemeClr val="tx1"/>
                  </a:solidFill>
                  <a:latin typeface="Arial" charset="0"/>
                  <a:cs typeface="Arial" charset="0"/>
                </a:defRPr>
              </a:lvl9pPr>
            </a:lstStyle>
            <a:p>
              <a:pPr eaLnBrk="1" hangingPunct="1"/>
              <a:r>
                <a:rPr lang="ru-RU" dirty="0"/>
                <a:t>8</a:t>
              </a:r>
            </a:p>
          </p:txBody>
        </p:sp>
        <p:sp>
          <p:nvSpPr>
            <p:cNvPr id="3086" name="Скругленный прямоугольник 16"/>
            <p:cNvSpPr>
              <a:spLocks noChangeArrowheads="1"/>
            </p:cNvSpPr>
            <p:nvPr/>
          </p:nvSpPr>
          <p:spPr bwMode="auto">
            <a:xfrm>
              <a:off x="1962318" y="3938589"/>
              <a:ext cx="1397000" cy="434975"/>
            </a:xfrm>
            <a:prstGeom prst="roundRect">
              <a:avLst>
                <a:gd name="adj" fmla="val 50000"/>
              </a:avLst>
            </a:prstGeom>
            <a:solidFill>
              <a:schemeClr val="accent1">
                <a:lumMod val="60000"/>
                <a:lumOff val="40000"/>
              </a:schemeClr>
            </a:solidFill>
            <a:ln w="9525" algn="ctr">
              <a:solidFill>
                <a:schemeClr val="tx1"/>
              </a:solidFill>
              <a:round/>
              <a:headEnd/>
              <a:tailEnd/>
            </a:ln>
          </p:spPr>
          <p:txBody>
            <a:bodyPr lIns="41076" tIns="20537" rIns="41076" bIns="20537" anchor="ctr"/>
            <a:lstStyle/>
            <a:p>
              <a:pPr algn="ctr" defTabSz="455613"/>
              <a:r>
                <a:rPr lang="ru-RU" sz="1400" b="1" dirty="0">
                  <a:solidFill>
                    <a:schemeClr val="bg1"/>
                  </a:solidFill>
                </a:rPr>
                <a:t>ФГОС 3++</a:t>
              </a:r>
              <a:endParaRPr lang="ru-RU" altLang="ru-RU" sz="1400" b="1" i="1" dirty="0">
                <a:solidFill>
                  <a:schemeClr val="bg1"/>
                </a:solidFill>
                <a:latin typeface="Calibri" pitchFamily="34" charset="0"/>
              </a:endParaRPr>
            </a:p>
          </p:txBody>
        </p:sp>
        <p:sp>
          <p:nvSpPr>
            <p:cNvPr id="3087" name="Прямоугольник 15"/>
            <p:cNvSpPr>
              <a:spLocks noChangeArrowheads="1"/>
            </p:cNvSpPr>
            <p:nvPr/>
          </p:nvSpPr>
          <p:spPr bwMode="auto">
            <a:xfrm>
              <a:off x="3452813" y="1989138"/>
              <a:ext cx="1563688" cy="3359150"/>
            </a:xfrm>
            <a:prstGeom prst="rect">
              <a:avLst/>
            </a:prstGeom>
            <a:solidFill>
              <a:srgbClr val="D9D9D9"/>
            </a:solidFill>
            <a:ln w="25400" algn="ctr">
              <a:solidFill>
                <a:srgbClr val="385D8A"/>
              </a:solidFill>
              <a:miter lim="800000"/>
              <a:headEnd/>
              <a:tailEnd/>
            </a:ln>
          </p:spPr>
          <p:txBody>
            <a:bodyPr lIns="87268" tIns="43634" rIns="87268" bIns="43634" anchor="ctr"/>
            <a:lstStyle/>
            <a:p>
              <a:pPr algn="ctr" defTabSz="411163"/>
              <a:r>
                <a:rPr lang="ru-RU" dirty="0">
                  <a:latin typeface="Calibri" pitchFamily="34" charset="0"/>
                </a:rPr>
                <a:t> Профессио-нальные стандарты</a:t>
              </a:r>
            </a:p>
          </p:txBody>
        </p:sp>
      </p:grpSp>
      <p:sp>
        <p:nvSpPr>
          <p:cNvPr id="16" name="Номер слайда 5"/>
          <p:cNvSpPr>
            <a:spLocks noGrp="1"/>
          </p:cNvSpPr>
          <p:nvPr>
            <p:ph type="sldNum" sz="quarter" idx="12"/>
          </p:nvPr>
        </p:nvSpPr>
        <p:spPr>
          <a:xfrm>
            <a:off x="8683240" y="6492875"/>
            <a:ext cx="427833" cy="365125"/>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2317B9-43A3-4671-A633-775E449D7445}" type="slidenum">
              <a:rPr lang="ru-RU" smtClean="0"/>
              <a:pPr eaLnBrk="1" hangingPunct="1"/>
              <a:t>2</a:t>
            </a:fld>
            <a:endParaRPr lang="ru-RU"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Номер слайда 4"/>
          <p:cNvSpPr>
            <a:spLocks noGrp="1"/>
          </p:cNvSpPr>
          <p:nvPr>
            <p:ph type="sldNum" sz="quarter" idx="12"/>
          </p:nvPr>
        </p:nvSpPr>
        <p:spPr>
          <a:xfrm>
            <a:off x="8683240" y="6457514"/>
            <a:ext cx="427833" cy="365125"/>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71D282-0D88-4C92-8A5B-0E26E1CC5943}" type="slidenum">
              <a:rPr lang="ru-RU" smtClean="0"/>
              <a:pPr eaLnBrk="1" hangingPunct="1"/>
              <a:t>20</a:t>
            </a:fld>
            <a:endParaRPr lang="ru-RU" dirty="0" smtClean="0"/>
          </a:p>
        </p:txBody>
      </p:sp>
      <p:sp>
        <p:nvSpPr>
          <p:cNvPr id="5" name="Объект 2"/>
          <p:cNvSpPr txBox="1">
            <a:spLocks/>
          </p:cNvSpPr>
          <p:nvPr/>
        </p:nvSpPr>
        <p:spPr>
          <a:xfrm>
            <a:off x="1115616" y="188640"/>
            <a:ext cx="7704667" cy="4104456"/>
          </a:xfrm>
          <a:prstGeom prst="rect">
            <a:avLst/>
          </a:prstGeom>
          <a:ln>
            <a:solidFill>
              <a:schemeClr val="bg1"/>
            </a:solidFill>
          </a:ln>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Aft>
                <a:spcPts val="0"/>
              </a:spcAft>
              <a:buFont typeface="Arial"/>
              <a:buNone/>
            </a:pPr>
            <a:r>
              <a:rPr lang="ru-RU" sz="1600" b="1" dirty="0" smtClean="0">
                <a:solidFill>
                  <a:srgbClr val="000000"/>
                </a:solidFill>
                <a:latin typeface="Times New Roman"/>
                <a:ea typeface="Calibri"/>
              </a:rPr>
              <a:t>Раздел 4. ПЛАНИРУЕМЫЕ РЕЗУЛЬТАТЫ ОСВОЕНИЯ ОБРАЗОВАТЕЛЬНОЙ ПРОГРАММЫ</a:t>
            </a:r>
          </a:p>
          <a:p>
            <a:pPr marL="0" indent="0">
              <a:spcAft>
                <a:spcPts val="0"/>
              </a:spcAft>
              <a:buFont typeface="Arial"/>
              <a:buNone/>
            </a:pPr>
            <a:r>
              <a:rPr lang="ru-RU" sz="1600" b="1" dirty="0" smtClean="0">
                <a:latin typeface="Times New Roman"/>
                <a:ea typeface="Times New Roman"/>
              </a:rPr>
              <a:t>4.1. Требования к планируемым результатам освоения образовательной программы, обеспечиваемым дисциплинами (модулями) и практиками обязательной части</a:t>
            </a:r>
          </a:p>
          <a:p>
            <a:pPr marL="0" indent="0">
              <a:spcAft>
                <a:spcPts val="0"/>
              </a:spcAft>
              <a:buFont typeface="Arial"/>
              <a:buNone/>
            </a:pPr>
            <a:r>
              <a:rPr lang="ru-RU" sz="1600" b="1" dirty="0" smtClean="0">
                <a:latin typeface="Times New Roman"/>
                <a:ea typeface="Times New Roman"/>
              </a:rPr>
              <a:t>4.1.1. Универсальные компетенции выпускников и индикаторы их достижения </a:t>
            </a:r>
          </a:p>
          <a:p>
            <a:pPr marL="0" indent="0">
              <a:spcAft>
                <a:spcPts val="0"/>
              </a:spcAft>
              <a:buFont typeface="Arial"/>
              <a:buNone/>
            </a:pPr>
            <a:r>
              <a:rPr lang="ru-RU" sz="1600" b="1" spc="-10" dirty="0" smtClean="0">
                <a:latin typeface="Times New Roman"/>
                <a:ea typeface="Times New Roman"/>
              </a:rPr>
              <a:t>4.1.2. Общепрофессиональные компетенции выпускников и индикаторы их достижения</a:t>
            </a:r>
            <a:endParaRPr lang="ru-RU" sz="1600" b="1" dirty="0" smtClean="0">
              <a:latin typeface="Times New Roman"/>
              <a:ea typeface="Times New Roman"/>
            </a:endParaRPr>
          </a:p>
          <a:p>
            <a:pPr marL="0" indent="0">
              <a:spcAft>
                <a:spcPts val="0"/>
              </a:spcAft>
              <a:buFont typeface="Arial"/>
              <a:buNone/>
            </a:pPr>
            <a:r>
              <a:rPr lang="ru-RU" sz="1600" b="1" dirty="0" smtClean="0">
                <a:latin typeface="Times New Roman"/>
                <a:ea typeface="Times New Roman"/>
              </a:rPr>
              <a:t>4.1.3. Обязательные профессиональные компетенции выпускников и индикаторы их достижения </a:t>
            </a:r>
          </a:p>
          <a:p>
            <a:pPr marL="0" indent="0">
              <a:spcAft>
                <a:spcPts val="0"/>
              </a:spcAft>
              <a:buFont typeface="Arial"/>
              <a:buNone/>
            </a:pPr>
            <a:r>
              <a:rPr lang="ru-RU" sz="1600" b="1" dirty="0" smtClean="0">
                <a:latin typeface="Times New Roman"/>
                <a:ea typeface="Times New Roman"/>
              </a:rPr>
              <a:t>4.2. Рекомендуемые профессиональные компетенции выпускников и индикаторы их достижения</a:t>
            </a:r>
          </a:p>
          <a:p>
            <a:pPr marL="0" indent="0" algn="just">
              <a:spcAft>
                <a:spcPts val="0"/>
              </a:spcAft>
              <a:buFont typeface="Arial"/>
              <a:buNone/>
            </a:pPr>
            <a:r>
              <a:rPr lang="ru-RU" sz="1600" b="1" dirty="0" smtClean="0">
                <a:highlight>
                  <a:srgbClr val="FFFF00"/>
                </a:highlight>
                <a:latin typeface="Times New Roman"/>
                <a:ea typeface="Times New Roman"/>
              </a:rPr>
              <a:t>При включении профессиональных компетенций в обязательную (базовую) часть образовательной программы</a:t>
            </a:r>
            <a:endParaRPr lang="ru-RU" sz="1600" b="1" dirty="0" smtClean="0">
              <a:latin typeface="Times New Roman"/>
              <a:ea typeface="Times New Roman"/>
            </a:endParaRPr>
          </a:p>
          <a:p>
            <a:pPr marL="0" indent="0" algn="just">
              <a:spcAft>
                <a:spcPts val="0"/>
              </a:spcAft>
              <a:buFont typeface="Arial"/>
              <a:buNone/>
            </a:pPr>
            <a:r>
              <a:rPr lang="ru-RU" sz="1600" b="1" dirty="0" smtClean="0">
                <a:highlight>
                  <a:srgbClr val="FFFF00"/>
                </a:highlight>
                <a:latin typeface="Times New Roman"/>
                <a:ea typeface="Times New Roman"/>
              </a:rPr>
              <a:t>При наличии сопряженных ПС заполнение раздела является обязательным</a:t>
            </a:r>
            <a:endParaRPr lang="ru-RU" sz="1600" b="1" dirty="0" smtClean="0">
              <a:latin typeface="Times New Roman"/>
              <a:ea typeface="Times New Roman"/>
            </a:endParaRPr>
          </a:p>
          <a:p>
            <a:endParaRPr lang="ru-RU"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224" y="4253508"/>
            <a:ext cx="7586998" cy="260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632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742672" y="6511942"/>
            <a:ext cx="427833" cy="365125"/>
          </a:xfrm>
        </p:spPr>
        <p:txBody>
          <a:bodyPr/>
          <a:lstStyle/>
          <a:p>
            <a:pPr>
              <a:defRPr/>
            </a:pPr>
            <a:fld id="{8EDB995B-7530-4C83-9126-CC95BE0186FA}" type="slidenum">
              <a:rPr lang="ru-RU" smtClean="0"/>
              <a:pPr>
                <a:defRPr/>
              </a:pPr>
              <a:t>21</a:t>
            </a:fld>
            <a:endParaRPr lang="ru-RU" dirty="0"/>
          </a:p>
        </p:txBody>
      </p:sp>
      <p:sp>
        <p:nvSpPr>
          <p:cNvPr id="6" name="Прямоугольник 5"/>
          <p:cNvSpPr/>
          <p:nvPr/>
        </p:nvSpPr>
        <p:spPr>
          <a:xfrm>
            <a:off x="1006759" y="116632"/>
            <a:ext cx="8172400" cy="2062103"/>
          </a:xfrm>
          <a:prstGeom prst="rect">
            <a:avLst/>
          </a:prstGeom>
        </p:spPr>
        <p:txBody>
          <a:bodyPr wrap="square">
            <a:spAutoFit/>
          </a:bodyPr>
          <a:lstStyle/>
          <a:p>
            <a:pPr>
              <a:spcAft>
                <a:spcPts val="0"/>
              </a:spcAft>
            </a:pPr>
            <a:r>
              <a:rPr lang="ru-RU" sz="1600" b="1" dirty="0">
                <a:solidFill>
                  <a:srgbClr val="000000"/>
                </a:solidFill>
                <a:latin typeface="Times New Roman"/>
                <a:ea typeface="Calibri"/>
              </a:rPr>
              <a:t>Раздел 5. ПРИМЕРНАЯ СТРУКТУРА И СОДЕРЖАНИЕ ОПОП</a:t>
            </a:r>
          </a:p>
          <a:p>
            <a:pPr marL="180340">
              <a:spcAft>
                <a:spcPts val="0"/>
              </a:spcAft>
            </a:pPr>
            <a:r>
              <a:rPr lang="ru-RU" sz="1600" b="1" dirty="0">
                <a:latin typeface="Times New Roman"/>
                <a:ea typeface="Times New Roman"/>
              </a:rPr>
              <a:t>5.1. Рекомендуемый объем обязательной части образовательной программы</a:t>
            </a:r>
          </a:p>
          <a:p>
            <a:pPr marL="180340">
              <a:spcAft>
                <a:spcPts val="0"/>
              </a:spcAft>
            </a:pPr>
            <a:r>
              <a:rPr lang="ru-RU" sz="1600" b="1" dirty="0">
                <a:solidFill>
                  <a:schemeClr val="bg1"/>
                </a:solidFill>
                <a:latin typeface="Times New Roman"/>
                <a:ea typeface="Times New Roman"/>
              </a:rPr>
              <a:t>5.2. Рекомендуемые типы практики </a:t>
            </a:r>
          </a:p>
          <a:p>
            <a:pPr marL="180340">
              <a:spcAft>
                <a:spcPts val="0"/>
              </a:spcAft>
            </a:pPr>
            <a:r>
              <a:rPr lang="ru-RU" sz="1600" b="1" dirty="0">
                <a:solidFill>
                  <a:schemeClr val="bg1"/>
                </a:solidFill>
                <a:latin typeface="Times New Roman"/>
                <a:ea typeface="Times New Roman"/>
              </a:rPr>
              <a:t>5.3. Примерный учебный план и примерный календарный учебный график </a:t>
            </a:r>
          </a:p>
          <a:p>
            <a:pPr marL="180340">
              <a:spcAft>
                <a:spcPts val="0"/>
              </a:spcAft>
            </a:pPr>
            <a:r>
              <a:rPr lang="ru-RU" sz="1600" b="1" dirty="0">
                <a:solidFill>
                  <a:schemeClr val="bg1"/>
                </a:solidFill>
                <a:latin typeface="Times New Roman"/>
                <a:ea typeface="Times New Roman"/>
              </a:rPr>
              <a:t>5.4. Примерные программы дисциплин (модулей) и практик </a:t>
            </a:r>
          </a:p>
          <a:p>
            <a:pPr marL="180340">
              <a:spcAft>
                <a:spcPts val="0"/>
              </a:spcAft>
            </a:pPr>
            <a:r>
              <a:rPr lang="ru-RU" sz="1600" b="1" dirty="0">
                <a:solidFill>
                  <a:schemeClr val="bg1"/>
                </a:solidFill>
                <a:latin typeface="Times New Roman"/>
                <a:ea typeface="Times New Roman"/>
              </a:rPr>
              <a:t>5.5. Рекомендации по разработке фондов оценочных средств для промежуточной аттестации по дисциплине (модулю) или практике</a:t>
            </a:r>
          </a:p>
          <a:p>
            <a:pPr marL="180340">
              <a:spcAft>
                <a:spcPts val="0"/>
              </a:spcAft>
            </a:pPr>
            <a:r>
              <a:rPr lang="ru-RU" sz="1600" b="1" dirty="0">
                <a:solidFill>
                  <a:schemeClr val="bg1"/>
                </a:solidFill>
                <a:latin typeface="Times New Roman"/>
                <a:ea typeface="Times New Roman"/>
              </a:rPr>
              <a:t>5.6. Рекомендации по разработке программы государственной итоговой </a:t>
            </a:r>
            <a:r>
              <a:rPr lang="ru-RU" sz="1600" b="1" dirty="0" smtClean="0">
                <a:solidFill>
                  <a:schemeClr val="bg1"/>
                </a:solidFill>
                <a:latin typeface="Times New Roman"/>
                <a:ea typeface="Times New Roman"/>
              </a:rPr>
              <a:t>аттестации</a:t>
            </a:r>
            <a:endParaRPr lang="ru-RU" sz="1600" b="1" dirty="0">
              <a:solidFill>
                <a:schemeClr val="bg1"/>
              </a:solidFill>
              <a:latin typeface="Times New Roman"/>
              <a:ea typeface="Times New Roman"/>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917123720"/>
              </p:ext>
            </p:extLst>
          </p:nvPr>
        </p:nvGraphicFramePr>
        <p:xfrm>
          <a:off x="1835696" y="908720"/>
          <a:ext cx="5890322" cy="3040156"/>
        </p:xfrm>
        <a:graphic>
          <a:graphicData uri="http://schemas.openxmlformats.org/drawingml/2006/table">
            <a:tbl>
              <a:tblPr/>
              <a:tblGrid>
                <a:gridCol w="889935"/>
                <a:gridCol w="2316189"/>
                <a:gridCol w="2684198"/>
              </a:tblGrid>
              <a:tr h="792088">
                <a:tc gridSpan="2">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gn="ctr">
                        <a:lnSpc>
                          <a:spcPct val="150000"/>
                        </a:lnSpc>
                        <a:spcAft>
                          <a:spcPts val="0"/>
                        </a:spcAft>
                      </a:pPr>
                      <a:r>
                        <a:rPr lang="ru-RU" sz="1400" dirty="0">
                          <a:effectLst/>
                          <a:latin typeface="Times New Roman"/>
                          <a:ea typeface="Times New Roman"/>
                          <a:cs typeface="Times New Roman"/>
                        </a:rPr>
                        <a:t>Структура программы бакалавриата</a:t>
                      </a:r>
                      <a:endParaRPr lang="ru-RU" sz="1000" dirty="0">
                        <a:effectLst/>
                        <a:latin typeface="Arial"/>
                        <a:ea typeface="Times New Roman"/>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gn="ctr">
                        <a:lnSpc>
                          <a:spcPct val="150000"/>
                        </a:lnSpc>
                        <a:spcAft>
                          <a:spcPts val="0"/>
                        </a:spcAft>
                      </a:pPr>
                      <a:r>
                        <a:rPr lang="ru-RU" sz="1400" dirty="0">
                          <a:effectLst/>
                          <a:latin typeface="Times New Roman"/>
                          <a:ea typeface="Times New Roman"/>
                          <a:cs typeface="Times New Roman"/>
                        </a:rPr>
                        <a:t>Объем программы бакалавриата</a:t>
                      </a:r>
                      <a:br>
                        <a:rPr lang="ru-RU" sz="1400" dirty="0">
                          <a:effectLst/>
                          <a:latin typeface="Times New Roman"/>
                          <a:ea typeface="Times New Roman"/>
                          <a:cs typeface="Times New Roman"/>
                        </a:rPr>
                      </a:br>
                      <a:r>
                        <a:rPr lang="ru-RU" sz="1400" dirty="0">
                          <a:effectLst/>
                          <a:latin typeface="Times New Roman"/>
                          <a:ea typeface="Times New Roman"/>
                          <a:cs typeface="Times New Roman"/>
                        </a:rPr>
                        <a:t>и ее структурных блоков в з.е.</a:t>
                      </a:r>
                      <a:endParaRPr lang="ru-RU" sz="1000" dirty="0">
                        <a:effectLst/>
                        <a:latin typeface="Arial"/>
                        <a:ea typeface="Times New Roman"/>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7108">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nSpc>
                          <a:spcPct val="150000"/>
                        </a:lnSpc>
                        <a:spcAft>
                          <a:spcPts val="0"/>
                        </a:spcAft>
                      </a:pPr>
                      <a:r>
                        <a:rPr lang="ru-RU" sz="1400" dirty="0">
                          <a:effectLst/>
                          <a:latin typeface="Times New Roman"/>
                          <a:ea typeface="Times New Roman"/>
                          <a:cs typeface="Times New Roman"/>
                        </a:rPr>
                        <a:t>Блок 1</a:t>
                      </a:r>
                      <a:endParaRPr lang="ru-RU" sz="1000" dirty="0">
                        <a:effectLst/>
                        <a:latin typeface="Arial"/>
                        <a:ea typeface="Times New Roman"/>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nSpc>
                          <a:spcPct val="150000"/>
                        </a:lnSpc>
                        <a:spcAft>
                          <a:spcPts val="0"/>
                        </a:spcAft>
                      </a:pPr>
                      <a:r>
                        <a:rPr lang="ru-RU" sz="1400" dirty="0">
                          <a:effectLst/>
                          <a:latin typeface="Times New Roman"/>
                          <a:ea typeface="Times New Roman"/>
                          <a:cs typeface="Times New Roman"/>
                        </a:rPr>
                        <a:t>Дисциплины (модули)</a:t>
                      </a:r>
                      <a:endParaRPr lang="ru-RU" sz="1000" dirty="0">
                        <a:effectLst/>
                        <a:latin typeface="Arial"/>
                        <a:ea typeface="Times New Roman"/>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gn="ctr">
                        <a:lnSpc>
                          <a:spcPct val="150000"/>
                        </a:lnSpc>
                        <a:spcAft>
                          <a:spcPts val="0"/>
                        </a:spcAft>
                      </a:pPr>
                      <a:r>
                        <a:rPr lang="ru-RU" sz="1400" dirty="0">
                          <a:effectLst/>
                          <a:latin typeface="Times New Roman"/>
                          <a:ea typeface="Times New Roman"/>
                          <a:cs typeface="Times New Roman"/>
                        </a:rPr>
                        <a:t>не менее 160 </a:t>
                      </a:r>
                      <a:endParaRPr lang="ru-RU" sz="1000" dirty="0">
                        <a:effectLst/>
                        <a:latin typeface="Arial"/>
                        <a:ea typeface="Times New Roman"/>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7108">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nSpc>
                          <a:spcPct val="150000"/>
                        </a:lnSpc>
                        <a:spcAft>
                          <a:spcPts val="0"/>
                        </a:spcAft>
                      </a:pPr>
                      <a:r>
                        <a:rPr lang="ru-RU" sz="1400" dirty="0">
                          <a:effectLst/>
                          <a:latin typeface="Times New Roman"/>
                          <a:ea typeface="Times New Roman"/>
                          <a:cs typeface="Times New Roman"/>
                        </a:rPr>
                        <a:t>Блок 2</a:t>
                      </a:r>
                      <a:endParaRPr lang="ru-RU" sz="1000" dirty="0">
                        <a:effectLst/>
                        <a:latin typeface="Arial"/>
                        <a:ea typeface="Times New Roman"/>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nSpc>
                          <a:spcPct val="150000"/>
                        </a:lnSpc>
                        <a:spcAft>
                          <a:spcPts val="0"/>
                        </a:spcAft>
                      </a:pPr>
                      <a:r>
                        <a:rPr lang="ru-RU" sz="1400" dirty="0">
                          <a:effectLst/>
                          <a:latin typeface="Times New Roman"/>
                          <a:ea typeface="Times New Roman"/>
                          <a:cs typeface="Times New Roman"/>
                        </a:rPr>
                        <a:t>Практика</a:t>
                      </a:r>
                      <a:endParaRPr lang="ru-RU" sz="1000" dirty="0">
                        <a:effectLst/>
                        <a:latin typeface="Arial"/>
                        <a:ea typeface="Times New Roman"/>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gn="ctr">
                        <a:lnSpc>
                          <a:spcPct val="150000"/>
                        </a:lnSpc>
                        <a:spcAft>
                          <a:spcPts val="0"/>
                        </a:spcAft>
                      </a:pPr>
                      <a:r>
                        <a:rPr lang="ru-RU" sz="1400" dirty="0">
                          <a:effectLst/>
                          <a:latin typeface="Times New Roman"/>
                          <a:ea typeface="Times New Roman"/>
                          <a:cs typeface="Times New Roman"/>
                        </a:rPr>
                        <a:t>не менее 20 </a:t>
                      </a:r>
                      <a:endParaRPr lang="ru-RU" sz="1000" dirty="0">
                        <a:effectLst/>
                        <a:latin typeface="Arial"/>
                        <a:ea typeface="Times New Roman"/>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816744">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nSpc>
                          <a:spcPct val="150000"/>
                        </a:lnSpc>
                        <a:spcAft>
                          <a:spcPts val="0"/>
                        </a:spcAft>
                      </a:pPr>
                      <a:r>
                        <a:rPr lang="ru-RU" sz="1400" dirty="0">
                          <a:effectLst/>
                          <a:latin typeface="Times New Roman"/>
                          <a:ea typeface="Times New Roman"/>
                          <a:cs typeface="Times New Roman"/>
                        </a:rPr>
                        <a:t>Блок 3</a:t>
                      </a:r>
                      <a:endParaRPr lang="ru-RU" sz="1000" dirty="0">
                        <a:effectLst/>
                        <a:latin typeface="Arial"/>
                        <a:ea typeface="Times New Roman"/>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nSpc>
                          <a:spcPct val="150000"/>
                        </a:lnSpc>
                        <a:spcAft>
                          <a:spcPts val="0"/>
                        </a:spcAft>
                      </a:pPr>
                      <a:r>
                        <a:rPr lang="ru-RU" sz="1400" dirty="0">
                          <a:effectLst/>
                          <a:latin typeface="Times New Roman"/>
                          <a:ea typeface="Times New Roman"/>
                          <a:cs typeface="Times New Roman"/>
                        </a:rPr>
                        <a:t>Государственная итоговая аттестация</a:t>
                      </a:r>
                      <a:endParaRPr lang="ru-RU" sz="1000" dirty="0">
                        <a:effectLst/>
                        <a:latin typeface="Arial"/>
                        <a:ea typeface="Times New Roman"/>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gn="ctr">
                        <a:lnSpc>
                          <a:spcPct val="150000"/>
                        </a:lnSpc>
                        <a:spcAft>
                          <a:spcPts val="0"/>
                        </a:spcAft>
                      </a:pPr>
                      <a:r>
                        <a:rPr lang="ru-RU" sz="1400" dirty="0">
                          <a:effectLst/>
                          <a:latin typeface="Times New Roman"/>
                          <a:ea typeface="Times New Roman"/>
                          <a:cs typeface="Times New Roman"/>
                        </a:rPr>
                        <a:t>6-9</a:t>
                      </a:r>
                      <a:endParaRPr lang="ru-RU" sz="1000" dirty="0">
                        <a:effectLst/>
                        <a:latin typeface="Arial"/>
                        <a:ea typeface="Times New Roman"/>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77108">
                <a:tc gridSpan="2">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nSpc>
                          <a:spcPct val="150000"/>
                        </a:lnSpc>
                        <a:spcAft>
                          <a:spcPts val="0"/>
                        </a:spcAft>
                      </a:pPr>
                      <a:r>
                        <a:rPr lang="ru-RU" sz="1400" dirty="0">
                          <a:effectLst/>
                          <a:latin typeface="Times New Roman"/>
                          <a:ea typeface="Times New Roman"/>
                          <a:cs typeface="Times New Roman"/>
                        </a:rPr>
                        <a:t>Объем программы бакалавриата</a:t>
                      </a:r>
                      <a:endParaRPr lang="ru-RU" sz="1000" dirty="0">
                        <a:effectLst/>
                        <a:latin typeface="Arial"/>
                        <a:ea typeface="Times New Roman"/>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gn="ctr">
                        <a:lnSpc>
                          <a:spcPct val="150000"/>
                        </a:lnSpc>
                        <a:spcAft>
                          <a:spcPts val="0"/>
                        </a:spcAft>
                      </a:pPr>
                      <a:r>
                        <a:rPr lang="ru-RU" sz="1400" dirty="0">
                          <a:effectLst/>
                          <a:latin typeface="Times New Roman"/>
                          <a:ea typeface="Times New Roman"/>
                          <a:cs typeface="Times New Roman"/>
                        </a:rPr>
                        <a:t>240</a:t>
                      </a:r>
                      <a:endParaRPr lang="ru-RU" sz="1000" dirty="0">
                        <a:effectLst/>
                        <a:latin typeface="Arial"/>
                        <a:ea typeface="Times New Roman"/>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37979521"/>
              </p:ext>
            </p:extLst>
          </p:nvPr>
        </p:nvGraphicFramePr>
        <p:xfrm>
          <a:off x="1835696" y="4077072"/>
          <a:ext cx="5976664" cy="2448272"/>
        </p:xfrm>
        <a:graphic>
          <a:graphicData uri="http://schemas.openxmlformats.org/drawingml/2006/table">
            <a:tbl>
              <a:tblPr/>
              <a:tblGrid>
                <a:gridCol w="902477"/>
                <a:gridCol w="2665592"/>
                <a:gridCol w="2408595"/>
              </a:tblGrid>
              <a:tr h="673290">
                <a:tc gridSpan="2">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gn="ctr">
                        <a:spcAft>
                          <a:spcPts val="0"/>
                        </a:spcAft>
                      </a:pPr>
                      <a:r>
                        <a:rPr lang="ru-RU" sz="1200" dirty="0">
                          <a:effectLst/>
                          <a:latin typeface="Times New Roman"/>
                          <a:ea typeface="Calibri"/>
                          <a:cs typeface="Times New Roman"/>
                        </a:rPr>
                        <a:t>Структура программы бакалавриата</a:t>
                      </a:r>
                      <a:endParaRPr lang="ru-RU" sz="1400" dirty="0">
                        <a:effectLst/>
                        <a:latin typeface="Times New Roman"/>
                        <a:ea typeface="Calibri"/>
                        <a:cs typeface="Times New Roman"/>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gn="ctr">
                        <a:spcAft>
                          <a:spcPts val="0"/>
                        </a:spcAft>
                      </a:pPr>
                      <a:r>
                        <a:rPr lang="ru-RU" sz="1200" dirty="0">
                          <a:effectLst/>
                          <a:latin typeface="Times New Roman"/>
                          <a:ea typeface="Calibri"/>
                          <a:cs typeface="Times New Roman"/>
                        </a:rPr>
                        <a:t>Объем программы бакалавриата</a:t>
                      </a:r>
                      <a:br>
                        <a:rPr lang="ru-RU" sz="1200" dirty="0">
                          <a:effectLst/>
                          <a:latin typeface="Times New Roman"/>
                          <a:ea typeface="Calibri"/>
                          <a:cs typeface="Times New Roman"/>
                        </a:rPr>
                      </a:br>
                      <a:r>
                        <a:rPr lang="ru-RU" sz="1200" dirty="0">
                          <a:effectLst/>
                          <a:latin typeface="Times New Roman"/>
                          <a:ea typeface="Calibri"/>
                          <a:cs typeface="Times New Roman"/>
                        </a:rPr>
                        <a:t>и ее структурных блоков, з.е.</a:t>
                      </a:r>
                      <a:endParaRPr lang="ru-RU" sz="1400" dirty="0">
                        <a:effectLst/>
                        <a:latin typeface="Times New Roman"/>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23670">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spcAft>
                          <a:spcPts val="0"/>
                        </a:spcAft>
                      </a:pPr>
                      <a:r>
                        <a:rPr lang="ru-RU" sz="1200" dirty="0">
                          <a:effectLst/>
                          <a:latin typeface="Times New Roman"/>
                          <a:ea typeface="Calibri"/>
                          <a:cs typeface="Times New Roman"/>
                        </a:rPr>
                        <a:t>Блок 1</a:t>
                      </a:r>
                      <a:endParaRPr lang="ru-RU" sz="1400" dirty="0">
                        <a:effectLst/>
                        <a:latin typeface="Times New Roman"/>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spcAft>
                          <a:spcPts val="0"/>
                        </a:spcAft>
                      </a:pPr>
                      <a:r>
                        <a:rPr lang="ru-RU" sz="1200" dirty="0">
                          <a:effectLst/>
                          <a:latin typeface="Times New Roman"/>
                          <a:ea typeface="Calibri"/>
                          <a:cs typeface="Times New Roman"/>
                        </a:rPr>
                        <a:t>Дисциплины (модули), в т.ч.:</a:t>
                      </a:r>
                      <a:endParaRPr lang="ru-RU" sz="1400" dirty="0">
                        <a:effectLst/>
                        <a:latin typeface="Times New Roman"/>
                        <a:ea typeface="Calibri"/>
                        <a:cs typeface="Times New Roman"/>
                      </a:endParaRPr>
                    </a:p>
                    <a:p>
                      <a:pPr>
                        <a:spcAft>
                          <a:spcPts val="0"/>
                        </a:spcAft>
                      </a:pPr>
                      <a:r>
                        <a:rPr lang="ru-RU" sz="1200" dirty="0">
                          <a:effectLst/>
                          <a:latin typeface="Times New Roman"/>
                          <a:ea typeface="Calibri"/>
                          <a:cs typeface="Times New Roman"/>
                        </a:rPr>
                        <a:t>базовая часть</a:t>
                      </a:r>
                      <a:endParaRPr lang="ru-RU" sz="1400" dirty="0">
                        <a:effectLst/>
                        <a:latin typeface="Times New Roman"/>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gn="ctr">
                        <a:spcAft>
                          <a:spcPts val="0"/>
                        </a:spcAft>
                      </a:pPr>
                      <a:r>
                        <a:rPr lang="ru-RU" sz="1200" dirty="0">
                          <a:effectLst/>
                          <a:latin typeface="Times New Roman"/>
                          <a:ea typeface="Calibri"/>
                          <a:cs typeface="Times New Roman"/>
                        </a:rPr>
                        <a:t>не менее 160 </a:t>
                      </a:r>
                      <a:endParaRPr lang="ru-RU" sz="1400" dirty="0">
                        <a:effectLst/>
                        <a:latin typeface="Times New Roman"/>
                        <a:ea typeface="Calibri"/>
                        <a:cs typeface="Times New Roman"/>
                      </a:endParaRPr>
                    </a:p>
                    <a:p>
                      <a:pPr algn="ctr">
                        <a:spcAft>
                          <a:spcPts val="0"/>
                        </a:spcAft>
                      </a:pPr>
                      <a:r>
                        <a:rPr lang="ru-RU" sz="1200" dirty="0">
                          <a:effectLst/>
                          <a:latin typeface="Times New Roman"/>
                          <a:ea typeface="Calibri"/>
                          <a:cs typeface="Times New Roman"/>
                        </a:rPr>
                        <a:t>не менее 81 </a:t>
                      </a:r>
                      <a:endParaRPr lang="ru-RU" sz="1400" dirty="0">
                        <a:effectLst/>
                        <a:latin typeface="Times New Roman"/>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14573">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spcAft>
                          <a:spcPts val="0"/>
                        </a:spcAft>
                      </a:pPr>
                      <a:r>
                        <a:rPr lang="ru-RU" sz="1200" dirty="0">
                          <a:effectLst/>
                          <a:latin typeface="Times New Roman"/>
                          <a:ea typeface="Calibri"/>
                          <a:cs typeface="Times New Roman"/>
                        </a:rPr>
                        <a:t>Блок 2</a:t>
                      </a:r>
                      <a:endParaRPr lang="ru-RU" sz="1400" dirty="0">
                        <a:effectLst/>
                        <a:latin typeface="Times New Roman"/>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spcAft>
                          <a:spcPts val="0"/>
                        </a:spcAft>
                      </a:pPr>
                      <a:r>
                        <a:rPr lang="ru-RU" sz="1200" dirty="0">
                          <a:effectLst/>
                          <a:latin typeface="Times New Roman"/>
                          <a:ea typeface="Calibri"/>
                          <a:cs typeface="Times New Roman"/>
                        </a:rPr>
                        <a:t>Практика, в т.ч.:</a:t>
                      </a:r>
                      <a:endParaRPr lang="ru-RU" sz="1400" dirty="0">
                        <a:effectLst/>
                        <a:latin typeface="Times New Roman"/>
                        <a:ea typeface="Calibri"/>
                        <a:cs typeface="Times New Roman"/>
                      </a:endParaRPr>
                    </a:p>
                    <a:p>
                      <a:pPr>
                        <a:spcAft>
                          <a:spcPts val="0"/>
                        </a:spcAft>
                      </a:pPr>
                      <a:r>
                        <a:rPr lang="ru-RU" sz="1200" dirty="0">
                          <a:effectLst/>
                          <a:latin typeface="Times New Roman"/>
                          <a:ea typeface="Calibri"/>
                          <a:cs typeface="Times New Roman"/>
                        </a:rPr>
                        <a:t>базовая часть</a:t>
                      </a:r>
                      <a:endParaRPr lang="ru-RU" sz="1400" dirty="0">
                        <a:effectLst/>
                        <a:latin typeface="Times New Roman"/>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gn="ctr">
                        <a:spcAft>
                          <a:spcPts val="0"/>
                        </a:spcAft>
                      </a:pPr>
                      <a:r>
                        <a:rPr lang="ru-RU" sz="1200" dirty="0">
                          <a:effectLst/>
                          <a:latin typeface="Times New Roman"/>
                          <a:ea typeface="Calibri"/>
                          <a:cs typeface="Times New Roman"/>
                        </a:rPr>
                        <a:t>не менее 20</a:t>
                      </a:r>
                      <a:endParaRPr lang="ru-RU" sz="1400" dirty="0">
                        <a:effectLst/>
                        <a:latin typeface="Times New Roman"/>
                        <a:ea typeface="Calibri"/>
                        <a:cs typeface="Times New Roman"/>
                      </a:endParaRPr>
                    </a:p>
                    <a:p>
                      <a:pPr algn="ctr">
                        <a:spcAft>
                          <a:spcPts val="0"/>
                        </a:spcAft>
                      </a:pPr>
                      <a:r>
                        <a:rPr lang="ru-RU" sz="1200" dirty="0">
                          <a:effectLst/>
                          <a:latin typeface="Times New Roman"/>
                          <a:ea typeface="Calibri"/>
                          <a:cs typeface="Times New Roman"/>
                        </a:rPr>
                        <a:t>не менее 9</a:t>
                      </a:r>
                      <a:endParaRPr lang="ru-RU" sz="1400" dirty="0">
                        <a:effectLst/>
                        <a:latin typeface="Times New Roman"/>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3146">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spcAft>
                          <a:spcPts val="0"/>
                        </a:spcAft>
                      </a:pPr>
                      <a:r>
                        <a:rPr lang="ru-RU" sz="1200" dirty="0">
                          <a:effectLst/>
                          <a:latin typeface="Times New Roman"/>
                          <a:ea typeface="Calibri"/>
                          <a:cs typeface="Times New Roman"/>
                        </a:rPr>
                        <a:t>Блок 3</a:t>
                      </a:r>
                      <a:endParaRPr lang="ru-RU" sz="1400" dirty="0">
                        <a:effectLst/>
                        <a:latin typeface="Times New Roman"/>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spcAft>
                          <a:spcPts val="0"/>
                        </a:spcAft>
                      </a:pPr>
                      <a:r>
                        <a:rPr lang="ru-RU" sz="1200" dirty="0">
                          <a:effectLst/>
                          <a:latin typeface="Times New Roman"/>
                          <a:ea typeface="Calibri"/>
                          <a:cs typeface="Times New Roman"/>
                        </a:rPr>
                        <a:t>Государственная итоговая аттестация</a:t>
                      </a:r>
                      <a:endParaRPr lang="ru-RU" sz="1400" dirty="0">
                        <a:effectLst/>
                        <a:latin typeface="Times New Roman"/>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gn="ctr">
                        <a:spcAft>
                          <a:spcPts val="0"/>
                        </a:spcAft>
                      </a:pPr>
                      <a:r>
                        <a:rPr lang="ru-RU" sz="1200" dirty="0">
                          <a:effectLst/>
                          <a:latin typeface="Times New Roman"/>
                          <a:ea typeface="Calibri"/>
                          <a:cs typeface="Times New Roman"/>
                        </a:rPr>
                        <a:t>6-9</a:t>
                      </a:r>
                      <a:endParaRPr lang="ru-RU" sz="1400" dirty="0">
                        <a:effectLst/>
                        <a:latin typeface="Times New Roman"/>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53593">
                <a:tc gridSpan="2">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spcAft>
                          <a:spcPts val="0"/>
                        </a:spcAft>
                      </a:pPr>
                      <a:r>
                        <a:rPr lang="ru-RU" sz="1200" dirty="0">
                          <a:effectLst/>
                          <a:latin typeface="Times New Roman"/>
                          <a:ea typeface="Calibri"/>
                          <a:cs typeface="Times New Roman"/>
                        </a:rPr>
                        <a:t>Объем программы бакалавриата</a:t>
                      </a:r>
                      <a:endParaRPr lang="ru-RU" sz="1400" dirty="0">
                        <a:effectLst/>
                        <a:latin typeface="Times New Roman"/>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457200" rtl="0" eaLnBrk="1" latinLnBrk="0" hangingPunct="1">
                        <a:defRPr sz="1800" kern="1200">
                          <a:solidFill>
                            <a:schemeClr val="tx1"/>
                          </a:solidFill>
                          <a:latin typeface="Lucida Sans Unicode"/>
                        </a:defRPr>
                      </a:lvl1pPr>
                      <a:lvl2pPr marL="457200" algn="l" defTabSz="457200" rtl="0" eaLnBrk="1" latinLnBrk="0" hangingPunct="1">
                        <a:defRPr sz="1800" kern="1200">
                          <a:solidFill>
                            <a:schemeClr val="tx1"/>
                          </a:solidFill>
                          <a:latin typeface="Lucida Sans Unicode"/>
                        </a:defRPr>
                      </a:lvl2pPr>
                      <a:lvl3pPr marL="914400" algn="l" defTabSz="457200" rtl="0" eaLnBrk="1" latinLnBrk="0" hangingPunct="1">
                        <a:defRPr sz="1800" kern="1200">
                          <a:solidFill>
                            <a:schemeClr val="tx1"/>
                          </a:solidFill>
                          <a:latin typeface="Lucida Sans Unicode"/>
                        </a:defRPr>
                      </a:lvl3pPr>
                      <a:lvl4pPr marL="1371600" algn="l" defTabSz="457200" rtl="0" eaLnBrk="1" latinLnBrk="0" hangingPunct="1">
                        <a:defRPr sz="1800" kern="1200">
                          <a:solidFill>
                            <a:schemeClr val="tx1"/>
                          </a:solidFill>
                          <a:latin typeface="Lucida Sans Unicode"/>
                        </a:defRPr>
                      </a:lvl4pPr>
                      <a:lvl5pPr marL="1828800" algn="l" defTabSz="457200" rtl="0" eaLnBrk="1" latinLnBrk="0" hangingPunct="1">
                        <a:defRPr sz="1800" kern="1200">
                          <a:solidFill>
                            <a:schemeClr val="tx1"/>
                          </a:solidFill>
                          <a:latin typeface="Lucida Sans Unicode"/>
                        </a:defRPr>
                      </a:lvl5pPr>
                      <a:lvl6pPr marL="2286000" algn="l" defTabSz="457200" rtl="0" eaLnBrk="1" latinLnBrk="0" hangingPunct="1">
                        <a:defRPr sz="1800" kern="1200">
                          <a:solidFill>
                            <a:schemeClr val="tx1"/>
                          </a:solidFill>
                          <a:latin typeface="Lucida Sans Unicode"/>
                        </a:defRPr>
                      </a:lvl6pPr>
                      <a:lvl7pPr marL="2743200" algn="l" defTabSz="457200" rtl="0" eaLnBrk="1" latinLnBrk="0" hangingPunct="1">
                        <a:defRPr sz="1800" kern="1200">
                          <a:solidFill>
                            <a:schemeClr val="tx1"/>
                          </a:solidFill>
                          <a:latin typeface="Lucida Sans Unicode"/>
                        </a:defRPr>
                      </a:lvl7pPr>
                      <a:lvl8pPr marL="3200400" algn="l" defTabSz="457200" rtl="0" eaLnBrk="1" latinLnBrk="0" hangingPunct="1">
                        <a:defRPr sz="1800" kern="1200">
                          <a:solidFill>
                            <a:schemeClr val="tx1"/>
                          </a:solidFill>
                          <a:latin typeface="Lucida Sans Unicode"/>
                        </a:defRPr>
                      </a:lvl8pPr>
                      <a:lvl9pPr marL="3657600" algn="l" defTabSz="457200" rtl="0" eaLnBrk="1" latinLnBrk="0" hangingPunct="1">
                        <a:defRPr sz="1800" kern="1200">
                          <a:solidFill>
                            <a:schemeClr val="tx1"/>
                          </a:solidFill>
                          <a:latin typeface="Lucida Sans Unicode"/>
                        </a:defRPr>
                      </a:lvl9pPr>
                    </a:lstStyle>
                    <a:p>
                      <a:pPr algn="ctr">
                        <a:spcAft>
                          <a:spcPts val="0"/>
                        </a:spcAft>
                      </a:pPr>
                      <a:r>
                        <a:rPr lang="ru-RU" sz="1200" dirty="0">
                          <a:effectLst/>
                          <a:latin typeface="Times New Roman"/>
                          <a:ea typeface="Calibri"/>
                          <a:cs typeface="Times New Roman"/>
                        </a:rPr>
                        <a:t>240</a:t>
                      </a:r>
                      <a:endParaRPr lang="ru-RU" sz="1400" dirty="0">
                        <a:effectLst/>
                        <a:latin typeface="Times New Roman"/>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3487007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D5059AA1-747E-4605-8F70-5AB51C700D9D}" type="datetime1">
              <a:rPr lang="ru-RU" smtClean="0"/>
              <a:pPr>
                <a:defRPr/>
              </a:pPr>
              <a:t>01.07.2017</a:t>
            </a:fld>
            <a:endParaRPr lang="ru-RU" dirty="0"/>
          </a:p>
        </p:txBody>
      </p:sp>
      <p:sp>
        <p:nvSpPr>
          <p:cNvPr id="5" name="Номер слайда 4"/>
          <p:cNvSpPr>
            <a:spLocks noGrp="1"/>
          </p:cNvSpPr>
          <p:nvPr>
            <p:ph type="sldNum" sz="quarter" idx="12"/>
          </p:nvPr>
        </p:nvSpPr>
        <p:spPr/>
        <p:txBody>
          <a:bodyPr/>
          <a:lstStyle/>
          <a:p>
            <a:pPr>
              <a:defRPr/>
            </a:pPr>
            <a:fld id="{8EDB995B-7530-4C83-9126-CC95BE0186FA}" type="slidenum">
              <a:rPr lang="ru-RU" smtClean="0"/>
              <a:pPr>
                <a:defRPr/>
              </a:pPr>
              <a:t>22</a:t>
            </a:fld>
            <a:endParaRPr lang="ru-RU" dirty="0"/>
          </a:p>
        </p:txBody>
      </p:sp>
      <p:sp>
        <p:nvSpPr>
          <p:cNvPr id="10" name="Прямоугольник 9"/>
          <p:cNvSpPr/>
          <p:nvPr/>
        </p:nvSpPr>
        <p:spPr>
          <a:xfrm>
            <a:off x="1033736" y="116632"/>
            <a:ext cx="3131840" cy="6247864"/>
          </a:xfrm>
          <a:prstGeom prst="rect">
            <a:avLst/>
          </a:prstGeom>
        </p:spPr>
        <p:txBody>
          <a:bodyPr wrap="square">
            <a:spAutoFit/>
          </a:bodyPr>
          <a:lstStyle/>
          <a:p>
            <a:pPr>
              <a:spcAft>
                <a:spcPts val="0"/>
              </a:spcAft>
            </a:pPr>
            <a:r>
              <a:rPr lang="ru-RU" sz="1600" b="1" dirty="0">
                <a:solidFill>
                  <a:srgbClr val="000000"/>
                </a:solidFill>
                <a:latin typeface="Times New Roman"/>
                <a:ea typeface="Calibri"/>
              </a:rPr>
              <a:t>Раздел 5. ПРИМЕРНАЯ СТРУКТУРА И СОДЕРЖАНИЕ ОПОП</a:t>
            </a:r>
          </a:p>
          <a:p>
            <a:pPr marL="180340">
              <a:spcAft>
                <a:spcPts val="0"/>
              </a:spcAft>
            </a:pPr>
            <a:r>
              <a:rPr lang="ru-RU" sz="1600" b="1" dirty="0">
                <a:latin typeface="Times New Roman"/>
                <a:ea typeface="Times New Roman"/>
              </a:rPr>
              <a:t>5.1. Рекомендуемый объем обязательной части образовательной программы</a:t>
            </a:r>
          </a:p>
          <a:p>
            <a:pPr marL="180340">
              <a:spcAft>
                <a:spcPts val="0"/>
              </a:spcAft>
            </a:pPr>
            <a:r>
              <a:rPr lang="ru-RU" sz="1600" b="1" dirty="0">
                <a:latin typeface="Times New Roman"/>
                <a:ea typeface="Times New Roman"/>
              </a:rPr>
              <a:t>5.2. Рекомендуемые типы практики </a:t>
            </a:r>
          </a:p>
          <a:p>
            <a:pPr marL="180340">
              <a:spcAft>
                <a:spcPts val="0"/>
              </a:spcAft>
            </a:pPr>
            <a:r>
              <a:rPr lang="ru-RU" sz="1600" b="1" dirty="0">
                <a:latin typeface="Times New Roman"/>
                <a:ea typeface="Times New Roman"/>
              </a:rPr>
              <a:t>5.3. Примерный учебный план и примерный календарный учебный график </a:t>
            </a:r>
          </a:p>
          <a:p>
            <a:pPr marL="180340">
              <a:spcAft>
                <a:spcPts val="0"/>
              </a:spcAft>
            </a:pPr>
            <a:r>
              <a:rPr lang="ru-RU" sz="1600" b="1" dirty="0">
                <a:latin typeface="Times New Roman"/>
                <a:ea typeface="Times New Roman"/>
              </a:rPr>
              <a:t>5.4. Примерные программы дисциплин (модулей) и практик </a:t>
            </a:r>
          </a:p>
          <a:p>
            <a:pPr marL="180340">
              <a:spcAft>
                <a:spcPts val="0"/>
              </a:spcAft>
            </a:pPr>
            <a:r>
              <a:rPr lang="ru-RU" sz="1600" b="1" dirty="0">
                <a:latin typeface="Times New Roman"/>
                <a:ea typeface="Times New Roman"/>
              </a:rPr>
              <a:t>5.5. Рекомендации по разработке фондов оценочных средств для промежуточной аттестации по дисциплине (модулю) или практике</a:t>
            </a:r>
          </a:p>
          <a:p>
            <a:pPr marL="180340">
              <a:spcAft>
                <a:spcPts val="0"/>
              </a:spcAft>
            </a:pPr>
            <a:r>
              <a:rPr lang="ru-RU" sz="1600" b="1" dirty="0">
                <a:latin typeface="Times New Roman"/>
                <a:ea typeface="Times New Roman"/>
              </a:rPr>
              <a:t>5.6. Рекомендации по разработке программы государственной итоговой </a:t>
            </a:r>
            <a:r>
              <a:rPr lang="ru-RU" sz="1600" b="1" dirty="0" smtClean="0">
                <a:latin typeface="Times New Roman"/>
                <a:ea typeface="Times New Roman"/>
              </a:rPr>
              <a:t>аттестации</a:t>
            </a:r>
            <a:endParaRPr lang="ru-RU" sz="1600" b="1" dirty="0">
              <a:latin typeface="Times New Roman"/>
              <a:ea typeface="Times New Roman"/>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448" y="14762"/>
            <a:ext cx="4968552" cy="6791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0500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Номер слайда 4"/>
          <p:cNvSpPr>
            <a:spLocks noGrp="1"/>
          </p:cNvSpPr>
          <p:nvPr>
            <p:ph type="sldNum" sz="quarter" idx="12"/>
          </p:nvPr>
        </p:nvSpPr>
        <p:spPr>
          <a:xfrm>
            <a:off x="8716167" y="6479285"/>
            <a:ext cx="427833" cy="365125"/>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71D282-0D88-4C92-8A5B-0E26E1CC5943}" type="slidenum">
              <a:rPr lang="ru-RU" smtClean="0"/>
              <a:pPr eaLnBrk="1" hangingPunct="1"/>
              <a:t>23</a:t>
            </a:fld>
            <a:endParaRPr lang="ru-RU" dirty="0" smtClean="0"/>
          </a:p>
        </p:txBody>
      </p:sp>
      <p:sp>
        <p:nvSpPr>
          <p:cNvPr id="8" name="Прямоугольник 7"/>
          <p:cNvSpPr/>
          <p:nvPr/>
        </p:nvSpPr>
        <p:spPr>
          <a:xfrm>
            <a:off x="1043608" y="188640"/>
            <a:ext cx="8372470" cy="830997"/>
          </a:xfrm>
          <a:prstGeom prst="rect">
            <a:avLst/>
          </a:prstGeom>
        </p:spPr>
        <p:txBody>
          <a:bodyPr wrap="square">
            <a:spAutoFit/>
          </a:bodyPr>
          <a:lstStyle/>
          <a:p>
            <a:pPr>
              <a:spcAft>
                <a:spcPts val="0"/>
              </a:spcAft>
            </a:pPr>
            <a:r>
              <a:rPr lang="ru-RU" sz="1600" b="1" dirty="0" smtClean="0">
                <a:latin typeface="Times New Roman"/>
                <a:ea typeface="Calibri"/>
              </a:rPr>
              <a:t>Раздел </a:t>
            </a:r>
            <a:r>
              <a:rPr lang="ru-RU" sz="1600" b="1" dirty="0">
                <a:latin typeface="Times New Roman"/>
                <a:ea typeface="Calibri"/>
              </a:rPr>
              <a:t>6. ПРИМЕРНЫЕ УСЛОВИЯ ОСУЩЕСТВЛЕНИЯ ОБРАЗОВАТЕЛЬНОЙ ДЕЯТЕЛЬНОСТИ ПО ОПОП </a:t>
            </a:r>
          </a:p>
          <a:p>
            <a:pPr>
              <a:spcAft>
                <a:spcPts val="0"/>
              </a:spcAft>
            </a:pPr>
            <a:r>
              <a:rPr lang="ru-RU" sz="1600" b="1" dirty="0">
                <a:latin typeface="Times New Roman"/>
                <a:ea typeface="Calibri"/>
              </a:rPr>
              <a:t>Раздел 7. СПИСОК РАЗРАБОТЧИКОВ ПООП</a:t>
            </a:r>
            <a:endParaRPr lang="ru-RU" sz="1600" b="1" dirty="0">
              <a:effectLst/>
              <a:latin typeface="Times New Roman"/>
              <a:ea typeface="Calibri"/>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921" y="1092582"/>
            <a:ext cx="7599079" cy="532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319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1556792"/>
            <a:ext cx="3312368" cy="3960440"/>
          </a:xfrm>
        </p:spPr>
        <p:txBody>
          <a:bodyPr>
            <a:normAutofit/>
          </a:bodyPr>
          <a:lstStyle/>
          <a:p>
            <a:r>
              <a:rPr lang="ru-RU" sz="4000" dirty="0" smtClean="0">
                <a:solidFill>
                  <a:schemeClr val="accent1">
                    <a:lumMod val="50000"/>
                  </a:schemeClr>
                </a:solidFill>
                <a:latin typeface="Times New Roman" pitchFamily="18" charset="0"/>
                <a:cs typeface="Times New Roman" pitchFamily="18" charset="0"/>
              </a:rPr>
              <a:t>ПООП </a:t>
            </a:r>
            <a:br>
              <a:rPr lang="ru-RU" sz="4000" dirty="0" smtClean="0">
                <a:solidFill>
                  <a:schemeClr val="accent1">
                    <a:lumMod val="50000"/>
                  </a:schemeClr>
                </a:solidFill>
                <a:latin typeface="Times New Roman" pitchFamily="18" charset="0"/>
                <a:cs typeface="Times New Roman" pitchFamily="18" charset="0"/>
              </a:rPr>
            </a:br>
            <a:r>
              <a:rPr lang="ru-RU" sz="4000" dirty="0" smtClean="0">
                <a:solidFill>
                  <a:schemeClr val="accent1">
                    <a:lumMod val="50000"/>
                  </a:schemeClr>
                </a:solidFill>
                <a:latin typeface="Times New Roman" pitchFamily="18" charset="0"/>
                <a:cs typeface="Times New Roman" pitchFamily="18" charset="0"/>
              </a:rPr>
              <a:t>24</a:t>
            </a:r>
            <a:r>
              <a:rPr lang="en-US" dirty="0">
                <a:solidFill>
                  <a:schemeClr val="accent1">
                    <a:lumMod val="50000"/>
                  </a:schemeClr>
                </a:solidFill>
                <a:latin typeface="Times New Roman" pitchFamily="18" charset="0"/>
                <a:cs typeface="Times New Roman" pitchFamily="18" charset="0"/>
              </a:rPr>
              <a:t>.</a:t>
            </a:r>
            <a:r>
              <a:rPr lang="ru-RU" sz="4000" dirty="0" smtClean="0">
                <a:solidFill>
                  <a:schemeClr val="accent1">
                    <a:lumMod val="50000"/>
                  </a:schemeClr>
                </a:solidFill>
                <a:latin typeface="Times New Roman" pitchFamily="18" charset="0"/>
                <a:cs typeface="Times New Roman" pitchFamily="18" charset="0"/>
              </a:rPr>
              <a:t>03.01 Приложение </a:t>
            </a:r>
            <a:r>
              <a:rPr lang="ru-RU" sz="4000" dirty="0" smtClean="0">
                <a:solidFill>
                  <a:schemeClr val="accent1">
                    <a:lumMod val="50000"/>
                  </a:schemeClr>
                </a:solidFill>
                <a:latin typeface="Times New Roman" pitchFamily="18" charset="0"/>
                <a:cs typeface="Times New Roman" pitchFamily="18" charset="0"/>
              </a:rPr>
              <a:t>1 </a:t>
            </a:r>
            <a:endParaRPr lang="ru-RU" sz="4000" dirty="0">
              <a:solidFill>
                <a:schemeClr val="accent1">
                  <a:lumMod val="50000"/>
                </a:schemeClr>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a:xfrm>
            <a:off x="8730517" y="6492875"/>
            <a:ext cx="413483" cy="365125"/>
          </a:xfrm>
        </p:spPr>
        <p:txBody>
          <a:bodyPr/>
          <a:lstStyle/>
          <a:p>
            <a:pPr>
              <a:defRPr/>
            </a:pPr>
            <a:fld id="{1C845196-C51E-4D77-9B7C-3E595AD4EC0D}" type="slidenum">
              <a:rPr lang="ru-RU" smtClean="0"/>
              <a:pPr>
                <a:defRPr/>
              </a:pPr>
              <a:t>24</a:t>
            </a:fld>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60647"/>
            <a:ext cx="4428838" cy="626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60648"/>
            <a:ext cx="4351680" cy="626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334" y="332656"/>
            <a:ext cx="4348661" cy="626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299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703321" y="6501057"/>
            <a:ext cx="427833" cy="365125"/>
          </a:xfrm>
        </p:spPr>
        <p:txBody>
          <a:bodyPr/>
          <a:lstStyle/>
          <a:p>
            <a:pPr>
              <a:defRPr/>
            </a:pPr>
            <a:fld id="{8EDB995B-7530-4C83-9126-CC95BE0186FA}" type="slidenum">
              <a:rPr lang="ru-RU" smtClean="0"/>
              <a:pPr>
                <a:defRPr/>
              </a:pPr>
              <a:t>25</a:t>
            </a:fld>
            <a:endParaRPr lang="ru-RU" dirty="0"/>
          </a:p>
        </p:txBody>
      </p:sp>
      <p:sp>
        <p:nvSpPr>
          <p:cNvPr id="6" name="Заголовок 1"/>
          <p:cNvSpPr txBox="1">
            <a:spLocks/>
          </p:cNvSpPr>
          <p:nvPr/>
        </p:nvSpPr>
        <p:spPr>
          <a:xfrm>
            <a:off x="971600" y="11021"/>
            <a:ext cx="8172400" cy="96970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solidFill>
                  <a:schemeClr val="accent1">
                    <a:lumMod val="50000"/>
                  </a:schemeClr>
                </a:solidFill>
                <a:latin typeface="Times New Roman" pitchFamily="18" charset="0"/>
                <a:cs typeface="Times New Roman" pitchFamily="18" charset="0"/>
              </a:rPr>
              <a:t> ПООП 24</a:t>
            </a:r>
            <a:r>
              <a:rPr lang="en-US" dirty="0" smtClean="0">
                <a:solidFill>
                  <a:schemeClr val="accent1">
                    <a:lumMod val="50000"/>
                  </a:schemeClr>
                </a:solidFill>
                <a:latin typeface="Times New Roman" pitchFamily="18" charset="0"/>
                <a:cs typeface="Times New Roman" pitchFamily="18" charset="0"/>
              </a:rPr>
              <a:t>.</a:t>
            </a:r>
            <a:r>
              <a:rPr lang="ru-RU" dirty="0" smtClean="0">
                <a:solidFill>
                  <a:schemeClr val="accent1">
                    <a:lumMod val="50000"/>
                  </a:schemeClr>
                </a:solidFill>
                <a:latin typeface="Times New Roman" pitchFamily="18" charset="0"/>
                <a:cs typeface="Times New Roman" pitchFamily="18" charset="0"/>
              </a:rPr>
              <a:t>03.01  Приложение 2 </a:t>
            </a:r>
            <a:endParaRPr lang="ru-RU" dirty="0">
              <a:solidFill>
                <a:schemeClr val="accent1">
                  <a:lumMod val="50000"/>
                </a:schemeClr>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813435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3503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1714" y="-4132"/>
            <a:ext cx="7704667" cy="1981200"/>
          </a:xfrm>
        </p:spPr>
        <p:txBody>
          <a:bodyPr/>
          <a:lstStyle/>
          <a:p>
            <a:pPr>
              <a:spcAft>
                <a:spcPts val="0"/>
              </a:spcAft>
            </a:pPr>
            <a:r>
              <a:rPr lang="ru-RU" dirty="0">
                <a:latin typeface="Times New Roman"/>
                <a:ea typeface="Times New Roman"/>
              </a:rPr>
              <a:t>О включении компетенций </a:t>
            </a:r>
            <a:r>
              <a:rPr lang="ru-RU" sz="2400" dirty="0">
                <a:latin typeface="Times New Roman"/>
                <a:ea typeface="Times New Roman"/>
              </a:rPr>
              <a:t/>
            </a:r>
            <a:br>
              <a:rPr lang="ru-RU" sz="2400" dirty="0">
                <a:latin typeface="Times New Roman"/>
                <a:ea typeface="Times New Roman"/>
              </a:rPr>
            </a:br>
            <a:r>
              <a:rPr lang="ru-RU" dirty="0">
                <a:latin typeface="Times New Roman"/>
                <a:ea typeface="Times New Roman"/>
              </a:rPr>
              <a:t>во ФГОС ВО и ПООП</a:t>
            </a:r>
            <a:r>
              <a:rPr lang="ru-RU" sz="2400" dirty="0">
                <a:latin typeface="Times New Roman"/>
                <a:ea typeface="Times New Roman"/>
              </a:rPr>
              <a:t/>
            </a:r>
            <a:br>
              <a:rPr lang="ru-RU" sz="2400" dirty="0">
                <a:latin typeface="Times New Roman"/>
                <a:ea typeface="Times New Roman"/>
              </a:rPr>
            </a:br>
            <a:endParaRPr lang="ru-RU" dirty="0"/>
          </a:p>
        </p:txBody>
      </p:sp>
      <p:sp>
        <p:nvSpPr>
          <p:cNvPr id="5" name="Номер слайда 4"/>
          <p:cNvSpPr>
            <a:spLocks noGrp="1"/>
          </p:cNvSpPr>
          <p:nvPr>
            <p:ph type="sldNum" sz="quarter" idx="12"/>
          </p:nvPr>
        </p:nvSpPr>
        <p:spPr/>
        <p:txBody>
          <a:bodyPr/>
          <a:lstStyle/>
          <a:p>
            <a:pPr>
              <a:defRPr/>
            </a:pPr>
            <a:fld id="{8EDB995B-7530-4C83-9126-CC95BE0186FA}" type="slidenum">
              <a:rPr lang="ru-RU" smtClean="0"/>
              <a:pPr>
                <a:defRPr/>
              </a:pPr>
              <a:t>26</a:t>
            </a:fld>
            <a:endParaRPr lang="ru-RU" dirty="0"/>
          </a:p>
        </p:txBody>
      </p:sp>
      <p:sp>
        <p:nvSpPr>
          <p:cNvPr id="7" name="Прямоугольник 6"/>
          <p:cNvSpPr/>
          <p:nvPr/>
        </p:nvSpPr>
        <p:spPr>
          <a:xfrm>
            <a:off x="971600" y="1340768"/>
            <a:ext cx="8064896" cy="4893647"/>
          </a:xfrm>
          <a:prstGeom prst="rect">
            <a:avLst/>
          </a:prstGeom>
        </p:spPr>
        <p:txBody>
          <a:bodyPr wrap="square">
            <a:spAutoFit/>
          </a:bodyPr>
          <a:lstStyle/>
          <a:p>
            <a:pPr indent="449580" algn="just">
              <a:lnSpc>
                <a:spcPct val="115000"/>
              </a:lnSpc>
              <a:spcAft>
                <a:spcPts val="0"/>
              </a:spcAft>
            </a:pPr>
            <a:r>
              <a:rPr lang="ru-RU" sz="1600" dirty="0">
                <a:latin typeface="Times New Roman"/>
                <a:ea typeface="Times New Roman"/>
              </a:rPr>
              <a:t>Департамент государственной политики в сфере высшего образования Минобрнауки России (далее – Департамент) в связи с необходимостью реализации пунктов 28, 29, 31, 33, 36 Стратегии научно-технологического развития России (утверждена Указом Президента Российской Федерации от 1 декабря 2016 г. № 642) просит рассмотреть вопрос о включении в федеральные государственные образовательные стандарты высшего образования и (или) примерные основные образовательные программы (уровни образования бакалавриат, специалитет, магистратура, аспирантура) в части требований к результатам освоения программ компетенции в сфере интеллектуальной собственности.</a:t>
            </a:r>
          </a:p>
          <a:p>
            <a:pPr indent="449580" algn="just">
              <a:lnSpc>
                <a:spcPct val="115000"/>
              </a:lnSpc>
              <a:spcAft>
                <a:spcPts val="0"/>
              </a:spcAft>
            </a:pPr>
            <a:r>
              <a:rPr lang="ru-RU" sz="1600" dirty="0">
                <a:latin typeface="Times New Roman"/>
                <a:ea typeface="Times New Roman"/>
              </a:rPr>
              <a:t>Департамент направляет для рассмотрения разработанные Департаментом науки и технологий Минобрнауки примерные формулировки компетенций и их содержание, соотнесенные с укрупненными группами специальностей и направлений подготовки, и просит проинформировать о принятом решении, а также о согласованной ФУМО формулировке компетенции, ее содержании и категории (общепрофессиональная, профессиональная (обязательная или рекомендуемая)) в срок не позднее 15 июля 2017 г. в формате </a:t>
            </a:r>
            <a:r>
              <a:rPr lang="en-US" sz="1600" dirty="0">
                <a:latin typeface="Times New Roman"/>
                <a:ea typeface="Times New Roman"/>
              </a:rPr>
              <a:t>Microsoft Word</a:t>
            </a:r>
            <a:r>
              <a:rPr lang="ru-RU" sz="1600" dirty="0">
                <a:latin typeface="Times New Roman"/>
                <a:ea typeface="Times New Roman"/>
              </a:rPr>
              <a:t> по электронной почте: </a:t>
            </a:r>
            <a:br>
              <a:rPr lang="ru-RU" sz="1600" dirty="0">
                <a:latin typeface="Times New Roman"/>
                <a:ea typeface="Times New Roman"/>
              </a:rPr>
            </a:br>
            <a:r>
              <a:rPr lang="en-US" sz="1600" u="sng" dirty="0">
                <a:solidFill>
                  <a:srgbClr val="0000FF"/>
                </a:solidFill>
                <a:latin typeface="Times New Roman"/>
                <a:ea typeface="Times New Roman"/>
                <a:hlinkClick r:id="rId2"/>
              </a:rPr>
              <a:t>golovina</a:t>
            </a:r>
            <a:r>
              <a:rPr lang="ru-RU" sz="1600" u="sng" dirty="0">
                <a:solidFill>
                  <a:srgbClr val="0000FF"/>
                </a:solidFill>
                <a:latin typeface="Times New Roman"/>
                <a:ea typeface="Times New Roman"/>
                <a:hlinkClick r:id="rId2"/>
              </a:rPr>
              <a:t>-</a:t>
            </a:r>
            <a:r>
              <a:rPr lang="en-US" sz="1600" u="sng" dirty="0">
                <a:solidFill>
                  <a:srgbClr val="0000FF"/>
                </a:solidFill>
                <a:latin typeface="Times New Roman"/>
                <a:ea typeface="Times New Roman"/>
                <a:hlinkClick r:id="rId2"/>
              </a:rPr>
              <a:t>iv</a:t>
            </a:r>
            <a:r>
              <a:rPr lang="ru-RU" sz="1600" u="sng" dirty="0">
                <a:solidFill>
                  <a:srgbClr val="0000FF"/>
                </a:solidFill>
                <a:latin typeface="Times New Roman"/>
                <a:ea typeface="Times New Roman"/>
                <a:hlinkClick r:id="rId2"/>
              </a:rPr>
              <a:t>@</a:t>
            </a:r>
            <a:r>
              <a:rPr lang="en-US" sz="1600" u="sng" dirty="0">
                <a:solidFill>
                  <a:srgbClr val="0000FF"/>
                </a:solidFill>
                <a:latin typeface="Times New Roman"/>
                <a:ea typeface="Times New Roman"/>
                <a:hlinkClick r:id="rId2"/>
              </a:rPr>
              <a:t>mon</a:t>
            </a:r>
            <a:r>
              <a:rPr lang="ru-RU" sz="1600" u="sng" dirty="0">
                <a:solidFill>
                  <a:srgbClr val="0000FF"/>
                </a:solidFill>
                <a:latin typeface="Times New Roman"/>
                <a:ea typeface="Times New Roman"/>
                <a:hlinkClick r:id="rId2"/>
              </a:rPr>
              <a:t>.</a:t>
            </a:r>
            <a:r>
              <a:rPr lang="en-US" sz="1600" u="sng" dirty="0">
                <a:solidFill>
                  <a:srgbClr val="0000FF"/>
                </a:solidFill>
                <a:latin typeface="Times New Roman"/>
                <a:ea typeface="Times New Roman"/>
                <a:hlinkClick r:id="rId2"/>
              </a:rPr>
              <a:t>gov</a:t>
            </a:r>
            <a:r>
              <a:rPr lang="ru-RU" sz="1600" u="sng" dirty="0">
                <a:solidFill>
                  <a:srgbClr val="0000FF"/>
                </a:solidFill>
                <a:latin typeface="Times New Roman"/>
                <a:ea typeface="Times New Roman"/>
                <a:hlinkClick r:id="rId2"/>
              </a:rPr>
              <a:t>.</a:t>
            </a:r>
            <a:r>
              <a:rPr lang="en-US" sz="1600" u="sng" dirty="0">
                <a:solidFill>
                  <a:srgbClr val="0000FF"/>
                </a:solidFill>
                <a:latin typeface="Times New Roman"/>
                <a:ea typeface="Times New Roman"/>
                <a:hlinkClick r:id="rId2"/>
              </a:rPr>
              <a:t>ru</a:t>
            </a:r>
            <a:r>
              <a:rPr lang="ru-RU" sz="1600" dirty="0">
                <a:latin typeface="Times New Roman"/>
                <a:ea typeface="Times New Roman"/>
              </a:rPr>
              <a:t> и в установленном порядке.</a:t>
            </a:r>
          </a:p>
          <a:p>
            <a:pPr algn="just">
              <a:lnSpc>
                <a:spcPct val="110000"/>
              </a:lnSpc>
              <a:spcAft>
                <a:spcPts val="0"/>
              </a:spcAft>
              <a:tabLst>
                <a:tab pos="6480175" algn="r"/>
              </a:tabLst>
            </a:pPr>
            <a:r>
              <a:rPr lang="ru-RU" sz="1600" dirty="0" smtClean="0">
                <a:latin typeface="Times New Roman"/>
                <a:ea typeface="Times New Roman"/>
              </a:rPr>
              <a:t>        </a:t>
            </a:r>
            <a:r>
              <a:rPr lang="ru-RU" sz="1600" dirty="0">
                <a:latin typeface="Times New Roman"/>
                <a:ea typeface="Times New Roman"/>
              </a:rPr>
              <a:t> </a:t>
            </a:r>
            <a:r>
              <a:rPr lang="ru-RU" sz="1600" dirty="0" smtClean="0">
                <a:latin typeface="Times New Roman"/>
                <a:ea typeface="Times New Roman"/>
              </a:rPr>
              <a:t>Заместитель </a:t>
            </a:r>
            <a:r>
              <a:rPr lang="ru-RU" sz="1600" dirty="0">
                <a:latin typeface="Times New Roman"/>
                <a:ea typeface="Times New Roman"/>
              </a:rPr>
              <a:t>директора Департамента	      С.А. Пилипенко</a:t>
            </a:r>
            <a:endParaRPr lang="ru-RU" sz="1600" dirty="0">
              <a:effectLst/>
              <a:latin typeface="Times New Roman"/>
              <a:ea typeface="Times New Roman"/>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8011"/>
            <a:ext cx="9169359" cy="550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4758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Номер слайда 5"/>
          <p:cNvSpPr>
            <a:spLocks noGrp="1"/>
          </p:cNvSpPr>
          <p:nvPr>
            <p:ph type="sldNum" sz="quarter" idx="12"/>
          </p:nvPr>
        </p:nvSpPr>
        <p:spPr>
          <a:xfrm>
            <a:off x="8716167" y="6479285"/>
            <a:ext cx="427833" cy="365125"/>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E2536C-2E8A-4ECC-A186-DD2EDDD69149}" type="slidenum">
              <a:rPr lang="ru-RU" smtClean="0"/>
              <a:pPr eaLnBrk="1" hangingPunct="1"/>
              <a:t>27</a:t>
            </a:fld>
            <a:endParaRPr lang="ru-RU" dirty="0" smtClean="0"/>
          </a:p>
        </p:txBody>
      </p:sp>
      <p:sp>
        <p:nvSpPr>
          <p:cNvPr id="7" name="Прямоугольник 6"/>
          <p:cNvSpPr/>
          <p:nvPr/>
        </p:nvSpPr>
        <p:spPr>
          <a:xfrm>
            <a:off x="542925" y="2851150"/>
            <a:ext cx="8029575" cy="708025"/>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i="1" u="none" strike="noStrike" kern="0" cap="none" spc="0" normalizeH="0" baseline="0" noProof="0" dirty="0" smtClean="0">
                <a:ln>
                  <a:noFill/>
                </a:ln>
                <a:solidFill>
                  <a:srgbClr val="5B9BD5">
                    <a:lumMod val="50000"/>
                  </a:srgbClr>
                </a:solidFill>
                <a:uLnTx/>
                <a:uFillTx/>
                <a:latin typeface="Calibri"/>
                <a:cs typeface="Times New Roman" panose="02020603050405020304" pitchFamily="18" charset="0"/>
              </a:rPr>
              <a:t>БЛАГОДАРЮ </a:t>
            </a:r>
            <a:r>
              <a:rPr kumimoji="0" lang="ru-RU" sz="4000" i="1" u="none" strike="noStrike" kern="0" cap="none" spc="0" normalizeH="0" baseline="0" noProof="0" dirty="0">
                <a:ln>
                  <a:noFill/>
                </a:ln>
                <a:solidFill>
                  <a:srgbClr val="5B9BD5">
                    <a:lumMod val="50000"/>
                  </a:srgbClr>
                </a:solidFill>
                <a:uLnTx/>
                <a:uFillTx/>
                <a:latin typeface="Calibri"/>
                <a:cs typeface="Times New Roman" panose="02020603050405020304" pitchFamily="18" charset="0"/>
              </a:rPr>
              <a:t>ЗА ВНИМАНИЕ</a:t>
            </a:r>
            <a:r>
              <a:rPr kumimoji="0" lang="en-US" sz="4000" i="1" u="none" strike="noStrike" kern="0" cap="none" spc="0" normalizeH="0" baseline="0" noProof="0" dirty="0">
                <a:ln>
                  <a:noFill/>
                </a:ln>
                <a:solidFill>
                  <a:srgbClr val="5B9BD5">
                    <a:lumMod val="50000"/>
                  </a:srgbClr>
                </a:solidFill>
                <a:uLnTx/>
                <a:uFillTx/>
                <a:latin typeface="Calibri"/>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080" y="1340768"/>
            <a:ext cx="8280920" cy="445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899592" y="116632"/>
            <a:ext cx="7632848" cy="1143000"/>
          </a:xfrm>
        </p:spPr>
        <p:txBody>
          <a:bodyPr>
            <a:normAutofit/>
          </a:bodyPr>
          <a:lstStyle/>
          <a:p>
            <a:pPr algn="ctr" eaLnBrk="1" hangingPunct="1"/>
            <a:r>
              <a:rPr lang="ru-RU" sz="4000" dirty="0" smtClean="0">
                <a:solidFill>
                  <a:schemeClr val="accent1">
                    <a:lumMod val="50000"/>
                  </a:schemeClr>
                </a:solidFill>
                <a:latin typeface="Times New Roman" pitchFamily="18" charset="0"/>
                <a:cs typeface="Times New Roman" pitchFamily="18" charset="0"/>
              </a:rPr>
              <a:t>Изменения в ФГОС ВО 3++</a:t>
            </a:r>
          </a:p>
        </p:txBody>
      </p:sp>
      <p:sp>
        <p:nvSpPr>
          <p:cNvPr id="4099" name="Номер слайда 5"/>
          <p:cNvSpPr>
            <a:spLocks noGrp="1"/>
          </p:cNvSpPr>
          <p:nvPr>
            <p:ph type="sldNum" sz="quarter" idx="12"/>
          </p:nvPr>
        </p:nvSpPr>
        <p:spPr>
          <a:xfrm>
            <a:off x="8716167" y="6479285"/>
            <a:ext cx="427833" cy="365125"/>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B4EB7A-7C41-4B93-8639-D9CE66617B55}" type="slidenum">
              <a:rPr lang="ru-RU" smtClean="0"/>
              <a:pPr eaLnBrk="1" hangingPunct="1"/>
              <a:t>3</a:t>
            </a:fld>
            <a:endParaRPr lang="ru-RU"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67544" y="2636912"/>
            <a:ext cx="3694113" cy="1143000"/>
          </a:xfrm>
        </p:spPr>
        <p:txBody>
          <a:bodyPr>
            <a:noAutofit/>
          </a:bodyPr>
          <a:lstStyle/>
          <a:p>
            <a:pPr eaLnBrk="1" hangingPunct="1"/>
            <a:r>
              <a:rPr lang="ru-RU" sz="4000" dirty="0" smtClean="0">
                <a:solidFill>
                  <a:schemeClr val="accent1">
                    <a:lumMod val="50000"/>
                  </a:schemeClr>
                </a:solidFill>
                <a:latin typeface="Times New Roman" pitchFamily="18" charset="0"/>
                <a:cs typeface="Times New Roman" pitchFamily="18" charset="0"/>
              </a:rPr>
              <a:t>Изменения в ФГОС ВО 3++</a:t>
            </a:r>
          </a:p>
        </p:txBody>
      </p:sp>
      <p:sp>
        <p:nvSpPr>
          <p:cNvPr id="5123" name="Номер слайда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FEB0B6-C7F8-45F1-B211-3DA40BD16DA0}" type="slidenum">
              <a:rPr lang="ru-RU" smtClean="0"/>
              <a:pPr eaLnBrk="1" hangingPunct="1"/>
              <a:t>4</a:t>
            </a:fld>
            <a:endParaRPr lang="ru-RU" dirty="0" smtClean="0"/>
          </a:p>
        </p:txBody>
      </p:sp>
      <p:pic>
        <p:nvPicPr>
          <p:cNvPr id="5125" name="Picture 4"/>
          <p:cNvPicPr>
            <a:picLocks noChangeAspect="1" noChangeArrowheads="1"/>
          </p:cNvPicPr>
          <p:nvPr/>
        </p:nvPicPr>
        <p:blipFill>
          <a:blip r:embed="rId2">
            <a:extLst>
              <a:ext uri="{28A0092B-C50C-407E-A947-70E740481C1C}">
                <a14:useLocalDpi xmlns:a14="http://schemas.microsoft.com/office/drawing/2010/main" val="0"/>
              </a:ext>
            </a:extLst>
          </a:blip>
          <a:srcRect t="8519" r="50804"/>
          <a:stretch>
            <a:fillRect/>
          </a:stretch>
        </p:blipFill>
        <p:spPr bwMode="auto">
          <a:xfrm>
            <a:off x="4211960" y="260648"/>
            <a:ext cx="4656935" cy="607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5"/>
          <p:cNvSpPr txBox="1">
            <a:spLocks/>
          </p:cNvSpPr>
          <p:nvPr/>
        </p:nvSpPr>
        <p:spPr>
          <a:xfrm>
            <a:off x="8734288" y="6492875"/>
            <a:ext cx="427833" cy="365125"/>
          </a:xfrm>
          <a:prstGeom prst="rect">
            <a:avLst/>
          </a:prstGeom>
          <a:noFill/>
        </p:spPr>
        <p:txBody>
          <a:bodyPr vert="horz" lIns="91440" tIns="45720" rIns="91440" bIns="45720" rtlCol="0" anchor="ctr"/>
          <a:lstStyle>
            <a:defPPr>
              <a:defRPr lang="ru-RU"/>
            </a:defPPr>
            <a:lvl1pPr algn="r" rtl="0" eaLnBrk="0" fontAlgn="base" hangingPunct="0">
              <a:spcBef>
                <a:spcPct val="0"/>
              </a:spcBef>
              <a:spcAft>
                <a:spcPct val="0"/>
              </a:spcAft>
              <a:defRPr sz="1000" b="0" i="0" kern="1200">
                <a:solidFill>
                  <a:schemeClr val="tx1"/>
                </a:solidFill>
                <a:effectLst/>
                <a:latin typeface="Arial"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Arial" charset="0"/>
              </a:defRPr>
            </a:lvl9pPr>
          </a:lstStyle>
          <a:p>
            <a:pPr eaLnBrk="1" hangingPunct="1"/>
            <a:fld id="{B72317B9-43A3-4671-A633-775E449D7445}" type="slidenum">
              <a:rPr lang="ru-RU" smtClean="0"/>
              <a:pPr eaLnBrk="1" hangingPunct="1"/>
              <a:t>4</a:t>
            </a:fld>
            <a:endParaRPr lang="ru-RU"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492108" y="332656"/>
            <a:ext cx="8229600" cy="1143000"/>
          </a:xfrm>
        </p:spPr>
        <p:txBody>
          <a:bodyPr>
            <a:noAutofit/>
          </a:bodyPr>
          <a:lstStyle/>
          <a:p>
            <a:pPr algn="ctr"/>
            <a:r>
              <a:rPr lang="ru-RU" sz="4000" b="1" dirty="0" smtClean="0">
                <a:solidFill>
                  <a:schemeClr val="accent1">
                    <a:lumMod val="50000"/>
                  </a:schemeClr>
                </a:solidFill>
                <a:latin typeface="Times New Roman" pitchFamily="18" charset="0"/>
                <a:cs typeface="Times New Roman" pitchFamily="18" charset="0"/>
              </a:rPr>
              <a:t>УГСН </a:t>
            </a:r>
            <a:r>
              <a:rPr lang="ru-RU" sz="4000" dirty="0">
                <a:solidFill>
                  <a:schemeClr val="accent1">
                    <a:lumMod val="50000"/>
                  </a:schemeClr>
                </a:solidFill>
                <a:latin typeface="Times New Roman" pitchFamily="18" charset="0"/>
                <a:cs typeface="Times New Roman" pitchFamily="18" charset="0"/>
              </a:rPr>
              <a:t>Авиационная и </a:t>
            </a:r>
            <a:br>
              <a:rPr lang="ru-RU" sz="4000" dirty="0">
                <a:solidFill>
                  <a:schemeClr val="accent1">
                    <a:lumMod val="50000"/>
                  </a:schemeClr>
                </a:solidFill>
                <a:latin typeface="Times New Roman" pitchFamily="18" charset="0"/>
                <a:cs typeface="Times New Roman" pitchFamily="18" charset="0"/>
              </a:rPr>
            </a:br>
            <a:r>
              <a:rPr lang="ru-RU" sz="4000" dirty="0">
                <a:solidFill>
                  <a:schemeClr val="accent1">
                    <a:lumMod val="50000"/>
                  </a:schemeClr>
                </a:solidFill>
                <a:latin typeface="Times New Roman" pitchFamily="18" charset="0"/>
                <a:cs typeface="Times New Roman" pitchFamily="18" charset="0"/>
              </a:rPr>
              <a:t>ракетно-космическая техника</a:t>
            </a:r>
            <a:endParaRPr lang="ru-RU" sz="4000" b="1" dirty="0" smtClean="0">
              <a:solidFill>
                <a:schemeClr val="accent1">
                  <a:lumMod val="50000"/>
                </a:schemeClr>
              </a:solidFill>
              <a:latin typeface="Times New Roman" pitchFamily="18" charset="0"/>
              <a:cs typeface="Times New Roman" pitchFamily="18" charset="0"/>
            </a:endParaRPr>
          </a:p>
        </p:txBody>
      </p:sp>
      <p:sp>
        <p:nvSpPr>
          <p:cNvPr id="8195" name="Номер слайда 5"/>
          <p:cNvSpPr>
            <a:spLocks noGrp="1"/>
          </p:cNvSpPr>
          <p:nvPr>
            <p:ph type="sldNum" sz="quarter" idx="12"/>
          </p:nvPr>
        </p:nvSpPr>
        <p:spPr>
          <a:xfrm>
            <a:off x="8733477" y="6492875"/>
            <a:ext cx="427833" cy="365125"/>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2317B9-43A3-4671-A633-775E449D7445}" type="slidenum">
              <a:rPr lang="ru-RU" smtClean="0"/>
              <a:pPr eaLnBrk="1" hangingPunct="1"/>
              <a:t>5</a:t>
            </a:fld>
            <a:endParaRPr lang="ru-RU" dirty="0" smtClean="0"/>
          </a:p>
        </p:txBody>
      </p:sp>
      <p:sp>
        <p:nvSpPr>
          <p:cNvPr id="2" name="Прямоугольник 1"/>
          <p:cNvSpPr/>
          <p:nvPr/>
        </p:nvSpPr>
        <p:spPr>
          <a:xfrm>
            <a:off x="492108" y="3501008"/>
            <a:ext cx="8651892" cy="2046714"/>
          </a:xfrm>
          <a:prstGeom prst="rect">
            <a:avLst/>
          </a:prstGeom>
        </p:spPr>
        <p:txBody>
          <a:bodyPr wrap="square">
            <a:spAutoFit/>
          </a:bodyPr>
          <a:lstStyle/>
          <a:p>
            <a:r>
              <a:rPr lang="ru-RU" sz="1600" dirty="0"/>
              <a:t>24.05.01	</a:t>
            </a:r>
            <a:r>
              <a:rPr lang="ru-RU" sz="1500" dirty="0"/>
              <a:t>Проектирование, производство и эксплуатация ракет и ракетно-космических </a:t>
            </a:r>
            <a:endParaRPr lang="ru-RU" sz="1500" dirty="0" smtClean="0"/>
          </a:p>
          <a:p>
            <a:r>
              <a:rPr lang="ru-RU" sz="1500" dirty="0" smtClean="0"/>
              <a:t>комплексов</a:t>
            </a:r>
            <a:endParaRPr lang="ru-RU" sz="1500" dirty="0"/>
          </a:p>
          <a:p>
            <a:r>
              <a:rPr lang="ru-RU" sz="1600" dirty="0"/>
              <a:t>24.05.02	Проектирование авиационных и ракетных двигателей</a:t>
            </a:r>
          </a:p>
          <a:p>
            <a:r>
              <a:rPr lang="ru-RU" sz="1600" dirty="0"/>
              <a:t>24.05.03	Испытание летательных аппаратов</a:t>
            </a:r>
          </a:p>
          <a:p>
            <a:r>
              <a:rPr lang="ru-RU" sz="1600" dirty="0"/>
              <a:t>24.05.04	Навигационно-баллистическое обеспечение применения космической техники</a:t>
            </a:r>
          </a:p>
          <a:p>
            <a:r>
              <a:rPr lang="ru-RU" sz="1600" dirty="0"/>
              <a:t>24.05.05	Интегрированные системы летательных аппаратов</a:t>
            </a:r>
          </a:p>
          <a:p>
            <a:r>
              <a:rPr lang="ru-RU" sz="1600" dirty="0"/>
              <a:t>24.05.06	Системы управления летательными аппаратами</a:t>
            </a:r>
          </a:p>
          <a:p>
            <a:r>
              <a:rPr lang="ru-RU" sz="1600" dirty="0"/>
              <a:t>24.05.07	Самолето- и вертолетостроение</a:t>
            </a:r>
          </a:p>
        </p:txBody>
      </p:sp>
      <p:sp>
        <p:nvSpPr>
          <p:cNvPr id="4" name="Прямоугольник 3"/>
          <p:cNvSpPr/>
          <p:nvPr/>
        </p:nvSpPr>
        <p:spPr>
          <a:xfrm>
            <a:off x="2123728" y="1818334"/>
            <a:ext cx="8720280" cy="1323439"/>
          </a:xfrm>
          <a:prstGeom prst="rect">
            <a:avLst/>
          </a:prstGeom>
        </p:spPr>
        <p:txBody>
          <a:bodyPr wrap="square">
            <a:spAutoFit/>
          </a:bodyPr>
          <a:lstStyle/>
          <a:p>
            <a:r>
              <a:rPr lang="ru-RU" sz="1600" dirty="0" smtClean="0"/>
              <a:t>24.03/04.01  Ракетные </a:t>
            </a:r>
            <a:r>
              <a:rPr lang="ru-RU" sz="1600" dirty="0"/>
              <a:t>комплексы и космонавтика</a:t>
            </a:r>
          </a:p>
          <a:p>
            <a:r>
              <a:rPr lang="ru-RU" sz="1600" dirty="0" smtClean="0"/>
              <a:t>24.03/04.02  Системы </a:t>
            </a:r>
            <a:r>
              <a:rPr lang="ru-RU" sz="1600" dirty="0"/>
              <a:t>управления движением и навигация</a:t>
            </a:r>
          </a:p>
          <a:p>
            <a:r>
              <a:rPr lang="ru-RU" sz="1600" dirty="0" smtClean="0"/>
              <a:t>24.03/04.03  Баллистика </a:t>
            </a:r>
            <a:r>
              <a:rPr lang="ru-RU" sz="1600" dirty="0"/>
              <a:t>и гидроаэродинамика</a:t>
            </a:r>
          </a:p>
          <a:p>
            <a:r>
              <a:rPr lang="ru-RU" sz="1600" dirty="0" smtClean="0"/>
              <a:t>24.03/04.04  Авиастроение</a:t>
            </a:r>
            <a:endParaRPr lang="ru-RU" sz="1600" dirty="0"/>
          </a:p>
          <a:p>
            <a:r>
              <a:rPr lang="ru-RU" sz="1600" dirty="0" smtClean="0"/>
              <a:t>24.03/04.05  Двигатели </a:t>
            </a:r>
            <a:r>
              <a:rPr lang="ru-RU" sz="1600" dirty="0"/>
              <a:t>летательных аппаратов</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766874" y="188114"/>
            <a:ext cx="5011519" cy="6365606"/>
          </a:xfrm>
          <a:prstGeom prst="rect">
            <a:avLst/>
          </a:prstGeom>
        </p:spPr>
      </p:pic>
      <p:sp>
        <p:nvSpPr>
          <p:cNvPr id="7172" name="Rectangle 3"/>
          <p:cNvSpPr>
            <a:spLocks noGrp="1" noChangeArrowheads="1"/>
          </p:cNvSpPr>
          <p:nvPr>
            <p:ph idx="1"/>
          </p:nvPr>
        </p:nvSpPr>
        <p:spPr>
          <a:xfrm>
            <a:off x="419200" y="1614335"/>
            <a:ext cx="3384376" cy="4482400"/>
          </a:xfrm>
        </p:spPr>
        <p:txBody>
          <a:bodyPr>
            <a:noAutofit/>
          </a:bodyPr>
          <a:lstStyle/>
          <a:p>
            <a:pPr marL="0" indent="0" algn="ctr" eaLnBrk="1" hangingPunct="1">
              <a:buFontTx/>
              <a:buNone/>
            </a:pPr>
            <a:r>
              <a:rPr lang="ru-RU" sz="3100" dirty="0" smtClean="0">
                <a:solidFill>
                  <a:schemeClr val="accent1">
                    <a:lumMod val="50000"/>
                  </a:schemeClr>
                </a:solidFill>
                <a:latin typeface="Times New Roman" pitchFamily="18" charset="0"/>
                <a:cs typeface="Times New Roman" pitchFamily="18" charset="0"/>
              </a:rPr>
              <a:t>Актуальная информация по процессу модернизации образовательных стандартов представлена на портале</a:t>
            </a:r>
          </a:p>
          <a:p>
            <a:pPr marL="0" indent="0" algn="ctr" eaLnBrk="1" hangingPunct="1">
              <a:buFontTx/>
              <a:buNone/>
            </a:pPr>
            <a:r>
              <a:rPr lang="ru-RU" sz="2400" b="1" dirty="0" smtClean="0">
                <a:solidFill>
                  <a:schemeClr val="tx2"/>
                </a:solidFill>
                <a:hlinkClick r:id="rId3"/>
              </a:rPr>
              <a:t>http://fgosvo.ru/</a:t>
            </a:r>
            <a:endParaRPr lang="ru-RU" sz="2400" b="1" dirty="0" smtClean="0">
              <a:solidFill>
                <a:schemeClr val="tx2"/>
              </a:solidFill>
            </a:endParaRPr>
          </a:p>
        </p:txBody>
      </p:sp>
      <p:sp>
        <p:nvSpPr>
          <p:cNvPr id="7171" name="Номер слайда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76139D3-CED9-4845-82C7-3658FE3C8E36}" type="slidenum">
              <a:rPr lang="ru-RU" smtClean="0"/>
              <a:pPr eaLnBrk="1" hangingPunct="1"/>
              <a:t>6</a:t>
            </a:fld>
            <a:endParaRPr lang="ru-RU" dirty="0" smtClean="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796" y="1434790"/>
            <a:ext cx="4825831" cy="5035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5"/>
          <a:stretch>
            <a:fillRect/>
          </a:stretch>
        </p:blipFill>
        <p:spPr>
          <a:xfrm>
            <a:off x="3843732" y="1273840"/>
            <a:ext cx="5038700" cy="5357324"/>
          </a:xfrm>
          <a:prstGeom prst="rect">
            <a:avLst/>
          </a:prstGeom>
        </p:spPr>
      </p:pic>
      <p:pic>
        <p:nvPicPr>
          <p:cNvPr id="4" name="Рисунок 3"/>
          <p:cNvPicPr>
            <a:picLocks noChangeAspect="1"/>
          </p:cNvPicPr>
          <p:nvPr/>
        </p:nvPicPr>
        <p:blipFill>
          <a:blip r:embed="rId6"/>
          <a:stretch>
            <a:fillRect/>
          </a:stretch>
        </p:blipFill>
        <p:spPr>
          <a:xfrm>
            <a:off x="3711091" y="1412455"/>
            <a:ext cx="5443241" cy="1729907"/>
          </a:xfrm>
          <a:prstGeom prst="rect">
            <a:avLst/>
          </a:prstGeom>
        </p:spPr>
      </p:pic>
      <p:pic>
        <p:nvPicPr>
          <p:cNvPr id="9" name="Рисунок 8"/>
          <p:cNvPicPr>
            <a:picLocks noChangeAspect="1"/>
          </p:cNvPicPr>
          <p:nvPr/>
        </p:nvPicPr>
        <p:blipFill>
          <a:blip r:embed="rId7"/>
          <a:stretch>
            <a:fillRect/>
          </a:stretch>
        </p:blipFill>
        <p:spPr>
          <a:xfrm>
            <a:off x="3781911" y="3195071"/>
            <a:ext cx="5362090" cy="1429890"/>
          </a:xfrm>
          <a:prstGeom prst="rect">
            <a:avLst/>
          </a:prstGeom>
        </p:spPr>
      </p:pic>
      <p:pic>
        <p:nvPicPr>
          <p:cNvPr id="10" name="Рисунок 9"/>
          <p:cNvPicPr>
            <a:picLocks noChangeAspect="1"/>
          </p:cNvPicPr>
          <p:nvPr/>
        </p:nvPicPr>
        <p:blipFill>
          <a:blip r:embed="rId8"/>
          <a:stretch>
            <a:fillRect/>
          </a:stretch>
        </p:blipFill>
        <p:spPr>
          <a:xfrm>
            <a:off x="3815247" y="4604211"/>
            <a:ext cx="5328754" cy="1896800"/>
          </a:xfrm>
          <a:prstGeom prst="rect">
            <a:avLst/>
          </a:prstGeom>
        </p:spPr>
      </p:pic>
      <p:pic>
        <p:nvPicPr>
          <p:cNvPr id="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1911" y="1238191"/>
            <a:ext cx="5292051" cy="5428621"/>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2936"/>
            <a:ext cx="2808312" cy="1800200"/>
          </a:xfrm>
        </p:spPr>
        <p:txBody>
          <a:bodyPr>
            <a:noAutofit/>
          </a:bodyPr>
          <a:lstStyle/>
          <a:p>
            <a:r>
              <a:rPr lang="ru-RU" dirty="0">
                <a:solidFill>
                  <a:schemeClr val="accent1">
                    <a:lumMod val="50000"/>
                  </a:schemeClr>
                </a:solidFill>
                <a:latin typeface="Times New Roman" pitchFamily="18" charset="0"/>
                <a:cs typeface="Times New Roman" pitchFamily="18" charset="0"/>
              </a:rPr>
              <a:t>Проект приказа </a:t>
            </a:r>
            <a:r>
              <a:rPr lang="ru-RU" dirty="0" smtClean="0">
                <a:solidFill>
                  <a:schemeClr val="accent1">
                    <a:lumMod val="50000"/>
                  </a:schemeClr>
                </a:solidFill>
                <a:latin typeface="Times New Roman" pitchFamily="18" charset="0"/>
                <a:cs typeface="Times New Roman" pitchFamily="18" charset="0"/>
              </a:rPr>
              <a:t>1367</a:t>
            </a:r>
            <a:r>
              <a:rPr lang="en-US" sz="3200" dirty="0" smtClean="0">
                <a:solidFill>
                  <a:schemeClr val="accent1">
                    <a:lumMod val="50000"/>
                  </a:schemeClr>
                </a:solidFill>
                <a:latin typeface="Times New Roman" pitchFamily="18" charset="0"/>
                <a:cs typeface="Times New Roman" pitchFamily="18" charset="0"/>
              </a:rPr>
              <a:t>new</a:t>
            </a:r>
            <a:r>
              <a:rPr lang="ru-RU" sz="3200" dirty="0" smtClean="0">
                <a:solidFill>
                  <a:schemeClr val="accent1">
                    <a:lumMod val="50000"/>
                  </a:schemeClr>
                </a:solidFill>
                <a:latin typeface="Times New Roman" pitchFamily="18" charset="0"/>
                <a:cs typeface="Times New Roman" pitchFamily="18" charset="0"/>
              </a:rPr>
              <a:t> </a:t>
            </a:r>
            <a:endParaRPr lang="ru-RU" sz="3200" dirty="0">
              <a:solidFill>
                <a:schemeClr val="accent1">
                  <a:lumMod val="50000"/>
                </a:schemeClr>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a:xfrm>
            <a:off x="8710015" y="6492875"/>
            <a:ext cx="427833" cy="365125"/>
          </a:xfrm>
        </p:spPr>
        <p:txBody>
          <a:bodyPr/>
          <a:lstStyle/>
          <a:p>
            <a:pPr>
              <a:defRPr/>
            </a:pPr>
            <a:fld id="{8EDB995B-7530-4C83-9126-CC95BE0186FA}" type="slidenum">
              <a:rPr lang="ru-RU" smtClean="0"/>
              <a:pPr>
                <a:defRPr/>
              </a:pPr>
              <a:t>7</a:t>
            </a:fld>
            <a:endParaRPr lang="ru-RU" dirty="0"/>
          </a:p>
        </p:txBody>
      </p:sp>
      <p:pic>
        <p:nvPicPr>
          <p:cNvPr id="9" name="Объект 8"/>
          <p:cNvPicPr>
            <a:picLocks noGrp="1" noChangeAspect="1"/>
          </p:cNvPicPr>
          <p:nvPr>
            <p:ph idx="1"/>
          </p:nvPr>
        </p:nvPicPr>
        <p:blipFill>
          <a:blip r:embed="rId2"/>
          <a:stretch>
            <a:fillRect/>
          </a:stretch>
        </p:blipFill>
        <p:spPr>
          <a:xfrm>
            <a:off x="3275856" y="257947"/>
            <a:ext cx="4320480" cy="5798211"/>
          </a:xfrm>
          <a:prstGeom prst="rect">
            <a:avLst/>
          </a:prstGeom>
        </p:spPr>
      </p:pic>
      <p:pic>
        <p:nvPicPr>
          <p:cNvPr id="7" name="Рисунок 6"/>
          <p:cNvPicPr>
            <a:picLocks noChangeAspect="1"/>
          </p:cNvPicPr>
          <p:nvPr/>
        </p:nvPicPr>
        <p:blipFill>
          <a:blip r:embed="rId3"/>
          <a:stretch>
            <a:fillRect/>
          </a:stretch>
        </p:blipFill>
        <p:spPr>
          <a:xfrm>
            <a:off x="3275856" y="836712"/>
            <a:ext cx="5711289" cy="5247709"/>
          </a:xfrm>
          <a:prstGeom prst="rect">
            <a:avLst/>
          </a:prstGeom>
        </p:spPr>
      </p:pic>
    </p:spTree>
    <p:extLst>
      <p:ext uri="{BB962C8B-B14F-4D97-AF65-F5344CB8AC3E}">
        <p14:creationId xmlns:p14="http://schemas.microsoft.com/office/powerpoint/2010/main" val="4214371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11560" y="3212976"/>
            <a:ext cx="3384376" cy="1296144"/>
          </a:xfrm>
        </p:spPr>
        <p:txBody>
          <a:bodyPr>
            <a:noAutofit/>
          </a:bodyPr>
          <a:lstStyle/>
          <a:p>
            <a:r>
              <a:rPr lang="ru-RU" sz="3200" dirty="0">
                <a:solidFill>
                  <a:schemeClr val="accent1">
                    <a:lumMod val="50000"/>
                  </a:schemeClr>
                </a:solidFill>
                <a:latin typeface="Times New Roman" pitchFamily="18" charset="0"/>
                <a:cs typeface="Times New Roman" pitchFamily="18" charset="0"/>
              </a:rPr>
              <a:t>Макет ПООП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a:xfrm>
            <a:off x="8716167" y="6483198"/>
            <a:ext cx="427833" cy="365125"/>
          </a:xfrm>
        </p:spPr>
        <p:txBody>
          <a:bodyPr/>
          <a:lstStyle/>
          <a:p>
            <a:pPr>
              <a:defRPr/>
            </a:pPr>
            <a:fld id="{8EDB995B-7530-4C83-9126-CC95BE0186FA}" type="slidenum">
              <a:rPr lang="ru-RU" smtClean="0"/>
              <a:pPr>
                <a:defRPr/>
              </a:pPr>
              <a:t>8</a:t>
            </a:fld>
            <a:endParaRPr lang="ru-RU" dirty="0"/>
          </a:p>
        </p:txBody>
      </p:sp>
      <p:pic>
        <p:nvPicPr>
          <p:cNvPr id="2" name="Рисунок 1"/>
          <p:cNvPicPr>
            <a:picLocks noChangeAspect="1"/>
          </p:cNvPicPr>
          <p:nvPr/>
        </p:nvPicPr>
        <p:blipFill>
          <a:blip r:embed="rId2"/>
          <a:stretch>
            <a:fillRect/>
          </a:stretch>
        </p:blipFill>
        <p:spPr>
          <a:xfrm>
            <a:off x="3923928" y="303665"/>
            <a:ext cx="4536504" cy="6179533"/>
          </a:xfrm>
          <a:prstGeom prst="rect">
            <a:avLst/>
          </a:prstGeom>
        </p:spPr>
      </p:pic>
    </p:spTree>
    <p:extLst>
      <p:ext uri="{BB962C8B-B14F-4D97-AF65-F5344CB8AC3E}">
        <p14:creationId xmlns:p14="http://schemas.microsoft.com/office/powerpoint/2010/main" val="229707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67544" y="188640"/>
            <a:ext cx="8229600" cy="561975"/>
          </a:xfrm>
        </p:spPr>
        <p:txBody>
          <a:bodyPr>
            <a:noAutofit/>
          </a:bodyPr>
          <a:lstStyle/>
          <a:p>
            <a:pPr algn="ctr" eaLnBrk="1" hangingPunct="1"/>
            <a:r>
              <a:rPr lang="ru-RU" sz="4000" dirty="0" smtClean="0">
                <a:solidFill>
                  <a:schemeClr val="accent1">
                    <a:lumMod val="50000"/>
                  </a:schemeClr>
                </a:solidFill>
                <a:latin typeface="Times New Roman" pitchFamily="18" charset="0"/>
                <a:cs typeface="Times New Roman" pitchFamily="18" charset="0"/>
              </a:rPr>
              <a:t>Структура</a:t>
            </a:r>
            <a:r>
              <a:rPr lang="ru-RU" sz="4000" b="1" dirty="0" smtClean="0">
                <a:solidFill>
                  <a:schemeClr val="accent1">
                    <a:lumMod val="50000"/>
                  </a:schemeClr>
                </a:solidFill>
                <a:latin typeface="Times New Roman" pitchFamily="18" charset="0"/>
                <a:cs typeface="Times New Roman" pitchFamily="18" charset="0"/>
              </a:rPr>
              <a:t> </a:t>
            </a:r>
            <a:r>
              <a:rPr lang="ru-RU" sz="4000" dirty="0" smtClean="0">
                <a:solidFill>
                  <a:schemeClr val="accent1">
                    <a:lumMod val="50000"/>
                  </a:schemeClr>
                </a:solidFill>
                <a:latin typeface="Times New Roman" pitchFamily="18" charset="0"/>
                <a:cs typeface="Times New Roman" pitchFamily="18" charset="0"/>
              </a:rPr>
              <a:t>ПООП</a:t>
            </a:r>
          </a:p>
        </p:txBody>
      </p:sp>
      <p:sp>
        <p:nvSpPr>
          <p:cNvPr id="16387" name="Объект 4"/>
          <p:cNvSpPr>
            <a:spLocks noGrp="1"/>
          </p:cNvSpPr>
          <p:nvPr>
            <p:ph idx="1"/>
          </p:nvPr>
        </p:nvSpPr>
        <p:spPr>
          <a:xfrm>
            <a:off x="971600" y="692696"/>
            <a:ext cx="7920880" cy="5760640"/>
          </a:xfrm>
        </p:spPr>
        <p:txBody>
          <a:bodyPr>
            <a:normAutofit/>
          </a:bodyPr>
          <a:lstStyle/>
          <a:p>
            <a:pPr algn="just">
              <a:spcBef>
                <a:spcPct val="35000"/>
              </a:spcBef>
              <a:buNone/>
            </a:pPr>
            <a:r>
              <a:rPr lang="ru-RU" sz="1600" b="1" dirty="0">
                <a:latin typeface="Times New Roman" pitchFamily="18" charset="0"/>
                <a:cs typeface="Times New Roman" pitchFamily="18" charset="0"/>
              </a:rPr>
              <a:t>Раздел 1. ОБЩИЕ ПОЛОЖЕНИЯ</a:t>
            </a:r>
          </a:p>
          <a:p>
            <a:pPr algn="just">
              <a:spcBef>
                <a:spcPct val="35000"/>
              </a:spcBef>
              <a:buNone/>
            </a:pPr>
            <a:r>
              <a:rPr lang="ru-RU" sz="1600" b="1" dirty="0" smtClean="0">
                <a:latin typeface="Times New Roman" pitchFamily="18" charset="0"/>
                <a:cs typeface="Times New Roman" pitchFamily="18" charset="0"/>
              </a:rPr>
              <a:t>Раздел</a:t>
            </a:r>
            <a:r>
              <a:rPr lang="en-US" sz="16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2</a:t>
            </a:r>
            <a:r>
              <a:rPr lang="ru-RU" sz="1600" b="1" dirty="0">
                <a:latin typeface="Times New Roman" pitchFamily="18" charset="0"/>
                <a:cs typeface="Times New Roman" pitchFamily="18" charset="0"/>
              </a:rPr>
              <a:t>. ХАРАКТЕРИСТИКА ПРОФЕССИОНАЛЬНОЙ ДЕЯТЕЛЬНОСТИ ВЫПУСКНИКОВ </a:t>
            </a:r>
          </a:p>
          <a:p>
            <a:pPr algn="just">
              <a:spcBef>
                <a:spcPct val="35000"/>
              </a:spcBef>
              <a:buNone/>
            </a:pPr>
            <a:r>
              <a:rPr lang="ru-RU" sz="1600" b="1" dirty="0" smtClean="0">
                <a:latin typeface="Times New Roman" pitchFamily="18" charset="0"/>
                <a:cs typeface="Times New Roman" pitchFamily="18" charset="0"/>
              </a:rPr>
              <a:t>Раздел 3. ОБЩАЯ ХАРАКТЕРИСТИКА ОБРАЗОВАТЕЛЬНЫХ ПРОГРАММ,  РЕАЛИЗУЕМЫХ В РАМКАХ НАПРАВЛЕНИЯ ПОДГОТОВКИ (СПЕЦИАЛЬНОСТИ) </a:t>
            </a:r>
          </a:p>
          <a:p>
            <a:pPr algn="just">
              <a:spcBef>
                <a:spcPct val="35000"/>
              </a:spcBef>
              <a:buNone/>
            </a:pPr>
            <a:r>
              <a:rPr lang="ru-RU" sz="1600" b="1" dirty="0" smtClean="0">
                <a:latin typeface="Times New Roman" pitchFamily="18" charset="0"/>
                <a:cs typeface="Times New Roman" pitchFamily="18" charset="0"/>
              </a:rPr>
              <a:t>Раздел 4. ПЛАНИРУЕМЫЕ РЕЗУЛЬТАТЫ ОСВОЕНИЯ ОБРАЗОВАТЕЛЬНОЙ ПРОГРАММЫ</a:t>
            </a:r>
          </a:p>
          <a:p>
            <a:pPr algn="just">
              <a:spcBef>
                <a:spcPct val="35000"/>
              </a:spcBef>
              <a:buNone/>
            </a:pPr>
            <a:r>
              <a:rPr lang="ru-RU" sz="1600" b="1" dirty="0" smtClean="0">
                <a:latin typeface="Times New Roman" pitchFamily="18" charset="0"/>
                <a:cs typeface="Times New Roman" pitchFamily="18" charset="0"/>
              </a:rPr>
              <a:t>Раздел </a:t>
            </a:r>
            <a:r>
              <a:rPr lang="ru-RU" sz="1600" b="1" dirty="0">
                <a:latin typeface="Times New Roman" pitchFamily="18" charset="0"/>
                <a:cs typeface="Times New Roman" pitchFamily="18" charset="0"/>
              </a:rPr>
              <a:t>5. ПРИМЕРНАЯ СТРУКТУРА И СОДЕРЖАНИЕ ОПОП</a:t>
            </a:r>
          </a:p>
          <a:p>
            <a:pPr algn="just">
              <a:spcBef>
                <a:spcPct val="35000"/>
              </a:spcBef>
              <a:buNone/>
            </a:pPr>
            <a:r>
              <a:rPr lang="ru-RU" sz="1600" b="1" dirty="0" smtClean="0">
                <a:latin typeface="Times New Roman" pitchFamily="18" charset="0"/>
                <a:cs typeface="Times New Roman" pitchFamily="18" charset="0"/>
              </a:rPr>
              <a:t>Раздел </a:t>
            </a:r>
            <a:r>
              <a:rPr lang="ru-RU" sz="1600" b="1" dirty="0">
                <a:latin typeface="Times New Roman" pitchFamily="18" charset="0"/>
                <a:cs typeface="Times New Roman" pitchFamily="18" charset="0"/>
              </a:rPr>
              <a:t>6. ПРИМЕРНЫЕ УСЛОВИЯ ОСУЩЕСТВЛЕНИЯ ОБРАЗОВАТЕЛЬНОЙ ДЕЯТЕЛЬНОСТИ ПО ОПОП </a:t>
            </a:r>
          </a:p>
          <a:p>
            <a:pPr algn="just">
              <a:spcBef>
                <a:spcPct val="35000"/>
              </a:spcBef>
              <a:buNone/>
            </a:pPr>
            <a:r>
              <a:rPr lang="ru-RU" sz="1600" b="1" dirty="0">
                <a:latin typeface="Times New Roman" pitchFamily="18" charset="0"/>
                <a:cs typeface="Times New Roman" pitchFamily="18" charset="0"/>
              </a:rPr>
              <a:t>Раздел 7. СПИСОК РАЗРАБОТЧИКОВ ПООП</a:t>
            </a:r>
          </a:p>
          <a:p>
            <a:pPr algn="just">
              <a:spcBef>
                <a:spcPct val="35000"/>
              </a:spcBef>
              <a:buNone/>
            </a:pPr>
            <a:r>
              <a:rPr lang="ru-RU" sz="1600" b="1" dirty="0">
                <a:latin typeface="Times New Roman" pitchFamily="18" charset="0"/>
                <a:cs typeface="Times New Roman" pitchFamily="18" charset="0"/>
              </a:rPr>
              <a:t>Приложение 1</a:t>
            </a:r>
          </a:p>
          <a:p>
            <a:pPr algn="just">
              <a:spcBef>
                <a:spcPct val="35000"/>
              </a:spcBef>
              <a:buNone/>
            </a:pPr>
            <a:r>
              <a:rPr lang="ru-RU" sz="1600" b="1" dirty="0">
                <a:latin typeface="Times New Roman" pitchFamily="18" charset="0"/>
                <a:cs typeface="Times New Roman" pitchFamily="18" charset="0"/>
              </a:rPr>
              <a:t>Приложение 2  </a:t>
            </a:r>
          </a:p>
        </p:txBody>
      </p:sp>
      <p:sp>
        <p:nvSpPr>
          <p:cNvPr id="16389" name="Номер слайда 5"/>
          <p:cNvSpPr>
            <a:spLocks noGrp="1"/>
          </p:cNvSpPr>
          <p:nvPr>
            <p:ph type="sldNum" sz="quarter" idx="12"/>
          </p:nvPr>
        </p:nvSpPr>
        <p:spPr>
          <a:xfrm>
            <a:off x="8716167" y="6490171"/>
            <a:ext cx="427833" cy="365125"/>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C06BAC-D38E-40D5-8A73-B0544BAE618E}" type="slidenum">
              <a:rPr lang="ru-RU" smtClean="0"/>
              <a:pPr eaLnBrk="1" hangingPunct="1"/>
              <a:t>9</a:t>
            </a:fld>
            <a:endParaRPr lang="ru-RU"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TM03457496[[fn=Параллакс]]</Template>
  <TotalTime>2979</TotalTime>
  <Words>1321</Words>
  <Application>Microsoft Office PowerPoint</Application>
  <PresentationFormat>Экран (4:3)</PresentationFormat>
  <Paragraphs>216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Параллакс</vt:lpstr>
      <vt:lpstr>Разработка  примерных основных образовательных программ по направлениям подготовки  и специальностям </vt:lpstr>
      <vt:lpstr>Презентация PowerPoint</vt:lpstr>
      <vt:lpstr>Изменения в ФГОС ВО 3++</vt:lpstr>
      <vt:lpstr>Изменения в ФГОС ВО 3++</vt:lpstr>
      <vt:lpstr>УГСН Авиационная и  ракетно-космическая техника</vt:lpstr>
      <vt:lpstr>Презентация PowerPoint</vt:lpstr>
      <vt:lpstr>Проект приказа 1367new </vt:lpstr>
      <vt:lpstr>Макет ПООП  </vt:lpstr>
      <vt:lpstr>Структура ПООП</vt:lpstr>
      <vt:lpstr>      Раздел 1. ОБЩИЕ ПОЛОЖЕНИЯ 1.1. Назначение примерной основной образовательной программы 1.2. Нормативные документы 1.3. Перечень сокращений Раздел 2. ХАРАКТЕРИСТИКА ПРОФЕССИОНАЛЬНОЙ ДЕЯТЕЛЬНОСТИ ВЫПУСКНИКОВ  2.1. Общее описание профессиональной деятельности выпускников 2.2. Перечень профессиональных стандартов, соотнесенных с ФГОС 2.3. Перечень основных задач профессиональной деятельности выпускников (по типам)  </vt:lpstr>
      <vt:lpstr>ФГОС ВО 3++ 24.03.01 Приложение ПС </vt:lpstr>
      <vt:lpstr>Раздел 3. ОБЩАЯ ХАРАКТЕРИСТИКА ОБРАЗОВАТЕЛЬНЫХ ПРОГРАММ, РЕАЛИЗУЕМЫХ В РАМКАХ НАПРАВЛЕНИЯ ПОДГОТОВКИ (СПЕЦИАЛЬНОСТИ)  3.1. Направленности (профили) образовательных программ в рамках направления подготовки (специальности) 3.2. Квалификация, присваиваемая выпускникам образовательных программ 3.3. Объем программы 3.4. Формы обучения 3.5. Срок получения образования </vt:lpstr>
      <vt:lpstr>Универсальные компетенции выпускников и индикаторы их достижения</vt:lpstr>
      <vt:lpstr>Презентация PowerPoint</vt:lpstr>
      <vt:lpstr>Презентация PowerPoint</vt:lpstr>
      <vt:lpstr>Возможное сопряжение ПС и ПООП </vt:lpstr>
      <vt:lpstr> Профессиональные компетенции </vt:lpstr>
      <vt:lpstr>  Индикаторы достижения компетенций</vt:lpstr>
      <vt:lpstr>О макете  ПООП</vt:lpstr>
      <vt:lpstr>Презентация PowerPoint</vt:lpstr>
      <vt:lpstr>Презентация PowerPoint</vt:lpstr>
      <vt:lpstr>Презентация PowerPoint</vt:lpstr>
      <vt:lpstr>Презентация PowerPoint</vt:lpstr>
      <vt:lpstr>ПООП  24.03.01 Приложение 1 </vt:lpstr>
      <vt:lpstr>Презентация PowerPoint</vt:lpstr>
      <vt:lpstr>О включении компетенций  во ФГОС ВО и ПООП </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Актуализация ФГОС и разработка ПООП</dc:title>
  <dc:creator>USER</dc:creator>
  <cp:lastModifiedBy>Татьяна</cp:lastModifiedBy>
  <cp:revision>164</cp:revision>
  <dcterms:created xsi:type="dcterms:W3CDTF">2016-09-09T18:52:51Z</dcterms:created>
  <dcterms:modified xsi:type="dcterms:W3CDTF">2017-07-01T03:18:23Z</dcterms:modified>
</cp:coreProperties>
</file>